
<file path=[Content_Types].xml><?xml version="1.0" encoding="utf-8"?>
<Types xmlns="http://schemas.openxmlformats.org/package/2006/content-types">
  <Default ContentType="application/xml" Extension="xml"/>
  <Default ContentType="image/jpeg" Extension="jpeg"/>
  <Default ContentType="application/vnd.openxmlformats-package.relationships+xml" Extension="rels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theme+xml" PartName="/ppt/theme/theme1.xml"/>
  <Override ContentType="application/vnd.openxmlformats-officedocument.presentationml.slide+xml" PartName="/ppt/slides/slide34.xml"/>
  <Override ContentType="application/vnd.openxmlformats-officedocument.presentationml.slide+xml" PartName="/ppt/slides/slide23.xml"/>
  <Override ContentType="application/vnd.openxmlformats-officedocument.presentationml.slide+xml" PartName="/ppt/slides/slide19.xml"/>
  <Override ContentType="application/vnd.openxmlformats-officedocument.presentationml.slide+xml" PartName="/ppt/slides/slide56.xml"/>
  <Override ContentType="application/vnd.openxmlformats-officedocument.presentationml.slide+xml" PartName="/ppt/slides/slide43.xml"/>
  <Override ContentType="application/vnd.openxmlformats-officedocument.presentationml.slide+xml" PartName="/ppt/slides/slide70.xml"/>
  <Override ContentType="application/vnd.openxmlformats-officedocument.presentationml.slide+xml" PartName="/ppt/slides/slide101.xml"/>
  <Override ContentType="application/vnd.openxmlformats-officedocument.presentationml.slide+xml" PartName="/ppt/slides/slide5.xml"/>
  <Override ContentType="application/vnd.openxmlformats-officedocument.presentationml.slide+xml" PartName="/ppt/slides/slide89.xml"/>
  <Override ContentType="application/vnd.openxmlformats-officedocument.presentationml.slide+xml" PartName="/ppt/slides/slide45.xml"/>
  <Override ContentType="application/vnd.openxmlformats-officedocument.presentationml.slide+xml" PartName="/ppt/slides/slide82.xml"/>
  <Override ContentType="application/vnd.openxmlformats-officedocument.presentationml.slide+xml" PartName="/ppt/slides/slide92.xml"/>
  <Override ContentType="application/vnd.openxmlformats-officedocument.presentationml.slide+xml" PartName="/ppt/slides/slide71.xml"/>
  <Override ContentType="application/vnd.openxmlformats-officedocument.presentationml.slide+xml" PartName="/ppt/slides/slide11.xml"/>
  <Override ContentType="application/vnd.openxmlformats-officedocument.presentationml.slide+xml" PartName="/ppt/slides/slide4.xml"/>
  <Override ContentType="application/vnd.openxmlformats-officedocument.presentationml.slide+xml" PartName="/ppt/slides/slide100.xml"/>
  <Override ContentType="application/vnd.openxmlformats-officedocument.presentationml.slide+xml" PartName="/ppt/slides/slide36.xml"/>
  <Override ContentType="application/vnd.openxmlformats-officedocument.presentationml.slide+xml" PartName="/ppt/slides/slide78.xml"/>
  <Override ContentType="application/vnd.openxmlformats-officedocument.presentationml.slide+xml" PartName="/ppt/slides/slide50.xml"/>
  <Override ContentType="application/vnd.openxmlformats-officedocument.presentationml.slide+xml" PartName="/ppt/slides/slide6.xml"/>
  <Override ContentType="application/vnd.openxmlformats-officedocument.presentationml.slide+xml" PartName="/ppt/slides/slide55.xml"/>
  <Override ContentType="application/vnd.openxmlformats-officedocument.presentationml.slide+xml" PartName="/ppt/slides/slide16.xml"/>
  <Override ContentType="application/vnd.openxmlformats-officedocument.presentationml.slide+xml" PartName="/ppt/slides/slide59.xml"/>
  <Override ContentType="application/vnd.openxmlformats-officedocument.presentationml.slide+xml" PartName="/ppt/slides/slide66.xml"/>
  <Override ContentType="application/vnd.openxmlformats-officedocument.presentationml.slide+xml" PartName="/ppt/slides/slide90.xml"/>
  <Override ContentType="application/vnd.openxmlformats-officedocument.presentationml.slide+xml" PartName="/ppt/slides/slide27.xml"/>
  <Override ContentType="application/vnd.openxmlformats-officedocument.presentationml.slide+xml" PartName="/ppt/slides/slide62.xml"/>
  <Override ContentType="application/vnd.openxmlformats-officedocument.presentationml.slide+xml" PartName="/ppt/slides/slide38.xml"/>
  <Override ContentType="application/vnd.openxmlformats-officedocument.presentationml.slide+xml" PartName="/ppt/slides/slide51.xml"/>
  <Override ContentType="application/vnd.openxmlformats-officedocument.presentationml.slide+xml" PartName="/ppt/slides/slide61.xml"/>
  <Override ContentType="application/vnd.openxmlformats-officedocument.presentationml.slide+xml" PartName="/ppt/slides/slide84.xml"/>
  <Override ContentType="application/vnd.openxmlformats-officedocument.presentationml.slide+xml" PartName="/ppt/slides/slide93.xml"/>
  <Override ContentType="application/vnd.openxmlformats-officedocument.presentationml.slide+xml" PartName="/ppt/slides/slide85.xml"/>
  <Override ContentType="application/vnd.openxmlformats-officedocument.presentationml.slide+xml" PartName="/ppt/slides/slide88.xml"/>
  <Override ContentType="application/vnd.openxmlformats-officedocument.presentationml.slide+xml" PartName="/ppt/slides/slide69.xml"/>
  <Override ContentType="application/vnd.openxmlformats-officedocument.presentationml.slide+xml" PartName="/ppt/slides/slide29.xml"/>
  <Override ContentType="application/vnd.openxmlformats-officedocument.presentationml.slide+xml" PartName="/ppt/slides/slide44.xml"/>
  <Override ContentType="application/vnd.openxmlformats-officedocument.presentationml.slide+xml" PartName="/ppt/slides/slide79.xml"/>
  <Override ContentType="application/vnd.openxmlformats-officedocument.presentationml.slide+xml" PartName="/ppt/slides/slide57.xml"/>
  <Override ContentType="application/vnd.openxmlformats-officedocument.presentationml.slide+xml" PartName="/ppt/slides/slide14.xml"/>
  <Override ContentType="application/vnd.openxmlformats-officedocument.presentationml.slide+xml" PartName="/ppt/slides/slide7.xml"/>
  <Override ContentType="application/vnd.openxmlformats-officedocument.presentationml.slide+xml" PartName="/ppt/slides/slide22.xml"/>
  <Override ContentType="application/vnd.openxmlformats-officedocument.presentationml.slide+xml" PartName="/ppt/slides/slide96.xml"/>
  <Override ContentType="application/vnd.openxmlformats-officedocument.presentationml.slide+xml" PartName="/ppt/slides/slide12.xml"/>
  <Override ContentType="application/vnd.openxmlformats-officedocument.presentationml.slide+xml" PartName="/ppt/slides/slide63.xml"/>
  <Override ContentType="application/vnd.openxmlformats-officedocument.presentationml.slide+xml" PartName="/ppt/slides/slide52.xml"/>
  <Override ContentType="application/vnd.openxmlformats-officedocument.presentationml.slide+xml" PartName="/ppt/slides/slide65.xml"/>
  <Override ContentType="application/vnd.openxmlformats-officedocument.presentationml.slide+xml" PartName="/ppt/slides/slide9.xml"/>
  <Override ContentType="application/vnd.openxmlformats-officedocument.presentationml.slide+xml" PartName="/ppt/slides/slide21.xml"/>
  <Override ContentType="application/vnd.openxmlformats-officedocument.presentationml.slide+xml" PartName="/ppt/slides/slide94.xml"/>
  <Override ContentType="application/vnd.openxmlformats-officedocument.presentationml.slide+xml" PartName="/ppt/slides/slide80.xml"/>
  <Override ContentType="application/vnd.openxmlformats-officedocument.presentationml.slide+xml" PartName="/ppt/slides/slide54.xml"/>
  <Override ContentType="application/vnd.openxmlformats-officedocument.presentationml.slide+xml" PartName="/ppt/slides/slide86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73.xml"/>
  <Override ContentType="application/vnd.openxmlformats-officedocument.presentationml.slide+xml" PartName="/ppt/slides/slide2.xml"/>
  <Override ContentType="application/vnd.openxmlformats-officedocument.presentationml.slide+xml" PartName="/ppt/slides/slide60.xml"/>
  <Override ContentType="application/vnd.openxmlformats-officedocument.presentationml.slide+xml" PartName="/ppt/slides/slide87.xml"/>
  <Override ContentType="application/vnd.openxmlformats-officedocument.presentationml.slide+xml" PartName="/ppt/slides/slide31.xml"/>
  <Override ContentType="application/vnd.openxmlformats-officedocument.presentationml.slide+xml" PartName="/ppt/slides/slide3.xml"/>
  <Override ContentType="application/vnd.openxmlformats-officedocument.presentationml.slide+xml" PartName="/ppt/slides/slide102.xml"/>
  <Override ContentType="application/vnd.openxmlformats-officedocument.presentationml.slide+xml" PartName="/ppt/slides/slide41.xml"/>
  <Override ContentType="application/vnd.openxmlformats-officedocument.presentationml.slide+xml" PartName="/ppt/slides/slide81.xml"/>
  <Override ContentType="application/vnd.openxmlformats-officedocument.presentationml.slide+xml" PartName="/ppt/slides/slide15.xml"/>
  <Override ContentType="application/vnd.openxmlformats-officedocument.presentationml.slide+xml" PartName="/ppt/slides/slide32.xml"/>
  <Override ContentType="application/vnd.openxmlformats-officedocument.presentationml.slide+xml" PartName="/ppt/slides/slide76.xml"/>
  <Override ContentType="application/vnd.openxmlformats-officedocument.presentationml.slide+xml" PartName="/ppt/slides/slide53.xml"/>
  <Override ContentType="application/vnd.openxmlformats-officedocument.presentationml.slide+xml" PartName="/ppt/slides/slide17.xml"/>
  <Override ContentType="application/vnd.openxmlformats-officedocument.presentationml.slide+xml" PartName="/ppt/slides/slide91.xml"/>
  <Override ContentType="application/vnd.openxmlformats-officedocument.presentationml.slide+xml" PartName="/ppt/slides/slide99.xml"/>
  <Override ContentType="application/vnd.openxmlformats-officedocument.presentationml.slide+xml" PartName="/ppt/slides/slide64.xml"/>
  <Override ContentType="application/vnd.openxmlformats-officedocument.presentationml.slide+xml" PartName="/ppt/slides/slide58.xml"/>
  <Override ContentType="application/vnd.openxmlformats-officedocument.presentationml.slide+xml" PartName="/ppt/slides/slide49.xml"/>
  <Override ContentType="application/vnd.openxmlformats-officedocument.presentationml.slide+xml" PartName="/ppt/slides/slide1.xml"/>
  <Override ContentType="application/vnd.openxmlformats-officedocument.presentationml.slide+xml" PartName="/ppt/slides/slide74.xml"/>
  <Override ContentType="application/vnd.openxmlformats-officedocument.presentationml.slide+xml" PartName="/ppt/slides/slide40.xml"/>
  <Override ContentType="application/vnd.openxmlformats-officedocument.presentationml.slide+xml" PartName="/ppt/slides/slide10.xml"/>
  <Override ContentType="application/vnd.openxmlformats-officedocument.presentationml.slide+xml" PartName="/ppt/slides/slide8.xml"/>
  <Override ContentType="application/vnd.openxmlformats-officedocument.presentationml.slide+xml" PartName="/ppt/slides/slide13.xml"/>
  <Override ContentType="application/vnd.openxmlformats-officedocument.presentationml.slide+xml" PartName="/ppt/slides/slide98.xml"/>
  <Override ContentType="application/vnd.openxmlformats-officedocument.presentationml.slide+xml" PartName="/ppt/slides/slide39.xml"/>
  <Override ContentType="application/vnd.openxmlformats-officedocument.presentationml.slide+xml" PartName="/ppt/slides/slide97.xml"/>
  <Override ContentType="application/vnd.openxmlformats-officedocument.presentationml.slide+xml" PartName="/ppt/slides/slide83.xml"/>
  <Override ContentType="application/vnd.openxmlformats-officedocument.presentationml.slide+xml" PartName="/ppt/slides/slide95.xml"/>
  <Override ContentType="application/vnd.openxmlformats-officedocument.presentationml.slide+xml" PartName="/ppt/slides/slide25.xml"/>
  <Override ContentType="application/vnd.openxmlformats-officedocument.presentationml.slide+xml" PartName="/ppt/slides/slide47.xml"/>
  <Override ContentType="application/vnd.openxmlformats-officedocument.presentationml.slide+xml" PartName="/ppt/slides/slide72.xml"/>
  <Override ContentType="application/vnd.openxmlformats-officedocument.presentationml.slide+xml" PartName="/ppt/slides/slide33.xml"/>
  <Override ContentType="application/vnd.openxmlformats-officedocument.presentationml.slide+xml" PartName="/ppt/slides/slide77.xml"/>
  <Override ContentType="application/vnd.openxmlformats-officedocument.presentationml.slide+xml" PartName="/ppt/slides/slide67.xml"/>
  <Override ContentType="application/vnd.openxmlformats-officedocument.presentationml.slide+xml" PartName="/ppt/slides/slide75.xml"/>
  <Override ContentType="application/vnd.openxmlformats-officedocument.presentationml.slide+xml" PartName="/ppt/slides/slide68.xml"/>
  <Override ContentType="application/vnd.openxmlformats-officedocument.presentationml.slide+xml" PartName="/ppt/slides/slide37.xml"/>
  <Override ContentType="application/vnd.openxmlformats-officedocument.presentationml.slide+xml" PartName="/ppt/slides/slide35.xml"/>
  <Override ContentType="application/vnd.openxmlformats-officedocument.presentationml.slide+xml" PartName="/ppt/slides/slide28.xml"/>
  <Override ContentType="application/vnd.openxmlformats-officedocument.presentationml.slide+xml" PartName="/ppt/slides/slide26.xml"/>
  <Override ContentType="application/vnd.openxmlformats-officedocument.presentationml.slide+xml" PartName="/ppt/slides/slide46.xml"/>
  <Override ContentType="application/vnd.openxmlformats-officedocument.presentationml.slide+xml" PartName="/ppt/slides/slide18.xml"/>
  <Override ContentType="application/vnd.openxmlformats-officedocument.presentationml.slide+xml" PartName="/ppt/slides/slide20.xml"/>
  <Override ContentType="application/vnd.openxmlformats-officedocument.presentationml.slide+xml" PartName="/ppt/slides/slide42.xml"/>
  <Override ContentType="application/vnd.openxmlformats-officedocument.presentationml.slide+xml" PartName="/ppt/slides/slide24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  <p:sldId id="315" r:id="rId63"/>
    <p:sldId id="316" r:id="rId64"/>
    <p:sldId id="317" r:id="rId65"/>
    <p:sldId id="318" r:id="rId66"/>
    <p:sldId id="319" r:id="rId67"/>
    <p:sldId id="320" r:id="rId68"/>
    <p:sldId id="321" r:id="rId69"/>
    <p:sldId id="322" r:id="rId70"/>
    <p:sldId id="323" r:id="rId71"/>
    <p:sldId id="324" r:id="rId72"/>
    <p:sldId id="325" r:id="rId73"/>
    <p:sldId id="326" r:id="rId74"/>
    <p:sldId id="327" r:id="rId75"/>
    <p:sldId id="328" r:id="rId76"/>
    <p:sldId id="329" r:id="rId77"/>
    <p:sldId id="330" r:id="rId78"/>
    <p:sldId id="331" r:id="rId79"/>
    <p:sldId id="332" r:id="rId80"/>
    <p:sldId id="333" r:id="rId81"/>
    <p:sldId id="334" r:id="rId82"/>
    <p:sldId id="335" r:id="rId83"/>
    <p:sldId id="336" r:id="rId84"/>
    <p:sldId id="337" r:id="rId85"/>
    <p:sldId id="338" r:id="rId86"/>
    <p:sldId id="339" r:id="rId87"/>
    <p:sldId id="340" r:id="rId88"/>
    <p:sldId id="341" r:id="rId89"/>
    <p:sldId id="342" r:id="rId90"/>
    <p:sldId id="343" r:id="rId91"/>
    <p:sldId id="344" r:id="rId92"/>
    <p:sldId id="345" r:id="rId93"/>
    <p:sldId id="346" r:id="rId94"/>
    <p:sldId id="347" r:id="rId95"/>
    <p:sldId id="348" r:id="rId96"/>
    <p:sldId id="349" r:id="rId97"/>
    <p:sldId id="350" r:id="rId98"/>
    <p:sldId id="351" r:id="rId99"/>
    <p:sldId id="352" r:id="rId100"/>
    <p:sldId id="353" r:id="rId101"/>
    <p:sldId id="354" r:id="rId102"/>
    <p:sldId id="355" r:id="rId103"/>
    <p:sldId id="356" r:id="rId104"/>
    <p:sldId id="357" r:id="rId105"/>
  </p:sldIdLst>
  <p:sldSz cy="6858000" cx="12192000"/>
  <p:notesSz cx="6858000" cy="9144000"/>
  <p:defaultTextStyle>
    <a:defPPr lvl="0">
      <a:defRPr lang="en-US"/>
    </a:defPPr>
    <a:lvl1pPr defTabSz="4572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4572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4572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4572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4572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4572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4572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4572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4572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2" Type="http://schemas.openxmlformats.org/officeDocument/2006/relationships/slide" Target="slides/slide9.xml"/><Relationship Id="rId38" Type="http://schemas.openxmlformats.org/officeDocument/2006/relationships/slide" Target="slides/slide35.xml"/><Relationship Id="rId103" Type="http://schemas.openxmlformats.org/officeDocument/2006/relationships/slide" Target="slides/slide100.xml"/><Relationship Id="rId29" Type="http://schemas.openxmlformats.org/officeDocument/2006/relationships/slide" Target="slides/slide26.xml"/><Relationship Id="rId81" Type="http://schemas.openxmlformats.org/officeDocument/2006/relationships/slide" Target="slides/slide78.xml"/><Relationship Id="rId4" Type="http://schemas.openxmlformats.org/officeDocument/2006/relationships/slide" Target="slides/slide1.xml"/><Relationship Id="rId42" Type="http://schemas.openxmlformats.org/officeDocument/2006/relationships/slide" Target="slides/slide39.xml"/><Relationship Id="rId9" Type="http://schemas.openxmlformats.org/officeDocument/2006/relationships/slide" Target="slides/slide6.xml"/><Relationship Id="rId71" Type="http://schemas.openxmlformats.org/officeDocument/2006/relationships/slide" Target="slides/slide68.xml"/><Relationship Id="rId94" Type="http://schemas.openxmlformats.org/officeDocument/2006/relationships/slide" Target="slides/slide91.xml"/><Relationship Id="rId31" Type="http://schemas.openxmlformats.org/officeDocument/2006/relationships/slide" Target="slides/slide28.xml"/><Relationship Id="rId48" Type="http://schemas.openxmlformats.org/officeDocument/2006/relationships/slide" Target="slides/slide45.xml"/><Relationship Id="rId43" Type="http://schemas.openxmlformats.org/officeDocument/2006/relationships/slide" Target="slides/slide40.xml"/><Relationship Id="rId33" Type="http://schemas.openxmlformats.org/officeDocument/2006/relationships/slide" Target="slides/slide30.xml"/><Relationship Id="rId104" Type="http://schemas.openxmlformats.org/officeDocument/2006/relationships/slide" Target="slides/slide101.xml"/><Relationship Id="rId24" Type="http://schemas.openxmlformats.org/officeDocument/2006/relationships/slide" Target="slides/slide21.xml"/><Relationship Id="rId80" Type="http://schemas.openxmlformats.org/officeDocument/2006/relationships/slide" Target="slides/slide77.xml"/><Relationship Id="rId87" Type="http://schemas.openxmlformats.org/officeDocument/2006/relationships/slide" Target="slides/slide84.xml"/><Relationship Id="rId45" Type="http://schemas.openxmlformats.org/officeDocument/2006/relationships/slide" Target="slides/slide42.xml"/><Relationship Id="rId6" Type="http://schemas.openxmlformats.org/officeDocument/2006/relationships/slide" Target="slides/slide3.xml"/><Relationship Id="rId76" Type="http://schemas.openxmlformats.org/officeDocument/2006/relationships/slide" Target="slides/slide73.xml"/><Relationship Id="rId88" Type="http://schemas.openxmlformats.org/officeDocument/2006/relationships/slide" Target="slides/slide85.xml"/><Relationship Id="rId66" Type="http://schemas.openxmlformats.org/officeDocument/2006/relationships/slide" Target="slides/slide63.xml"/><Relationship Id="rId89" Type="http://schemas.openxmlformats.org/officeDocument/2006/relationships/slide" Target="slides/slide86.xml"/><Relationship Id="rId51" Type="http://schemas.openxmlformats.org/officeDocument/2006/relationships/slide" Target="slides/slide48.xml"/><Relationship Id="rId40" Type="http://schemas.openxmlformats.org/officeDocument/2006/relationships/slide" Target="slides/slide37.xml"/><Relationship Id="rId85" Type="http://schemas.openxmlformats.org/officeDocument/2006/relationships/slide" Target="slides/slide82.xml"/><Relationship Id="rId28" Type="http://schemas.openxmlformats.org/officeDocument/2006/relationships/slide" Target="slides/slide25.xml"/><Relationship Id="rId16" Type="http://schemas.openxmlformats.org/officeDocument/2006/relationships/slide" Target="slides/slide13.xml"/><Relationship Id="rId54" Type="http://schemas.openxmlformats.org/officeDocument/2006/relationships/slide" Target="slides/slide51.xml"/><Relationship Id="rId20" Type="http://schemas.openxmlformats.org/officeDocument/2006/relationships/slide" Target="slides/slide17.xml"/><Relationship Id="rId79" Type="http://schemas.openxmlformats.org/officeDocument/2006/relationships/slide" Target="slides/slide76.xml"/><Relationship Id="rId60" Type="http://schemas.openxmlformats.org/officeDocument/2006/relationships/slide" Target="slides/slide57.xml"/><Relationship Id="rId11" Type="http://schemas.openxmlformats.org/officeDocument/2006/relationships/slide" Target="slides/slide8.xml"/><Relationship Id="rId68" Type="http://schemas.openxmlformats.org/officeDocument/2006/relationships/slide" Target="slides/slide65.xml"/><Relationship Id="rId7" Type="http://schemas.openxmlformats.org/officeDocument/2006/relationships/slide" Target="slides/slide4.xml"/><Relationship Id="rId14" Type="http://schemas.openxmlformats.org/officeDocument/2006/relationships/slide" Target="slides/slide11.xml"/><Relationship Id="rId70" Type="http://schemas.openxmlformats.org/officeDocument/2006/relationships/slide" Target="slides/slide67.xml"/><Relationship Id="rId73" Type="http://schemas.openxmlformats.org/officeDocument/2006/relationships/slide" Target="slides/slide70.xml"/><Relationship Id="rId27" Type="http://schemas.openxmlformats.org/officeDocument/2006/relationships/slide" Target="slides/slide24.xml"/><Relationship Id="rId61" Type="http://schemas.openxmlformats.org/officeDocument/2006/relationships/slide" Target="slides/slide58.xml"/><Relationship Id="rId95" Type="http://schemas.openxmlformats.org/officeDocument/2006/relationships/slide" Target="slides/slide92.xml"/><Relationship Id="rId101" Type="http://schemas.openxmlformats.org/officeDocument/2006/relationships/slide" Target="slides/slide98.xml"/><Relationship Id="rId22" Type="http://schemas.openxmlformats.org/officeDocument/2006/relationships/slide" Target="slides/slide19.xml"/><Relationship Id="rId91" Type="http://schemas.openxmlformats.org/officeDocument/2006/relationships/slide" Target="slides/slide88.xml"/><Relationship Id="rId78" Type="http://schemas.openxmlformats.org/officeDocument/2006/relationships/slide" Target="slides/slide75.xml"/><Relationship Id="rId65" Type="http://schemas.openxmlformats.org/officeDocument/2006/relationships/slide" Target="slides/slide62.xml"/><Relationship Id="rId72" Type="http://schemas.openxmlformats.org/officeDocument/2006/relationships/slide" Target="slides/slide69.xml"/><Relationship Id="rId10" Type="http://schemas.openxmlformats.org/officeDocument/2006/relationships/slide" Target="slides/slide7.xml"/><Relationship Id="rId52" Type="http://schemas.openxmlformats.org/officeDocument/2006/relationships/slide" Target="slides/slide49.xml"/><Relationship Id="rId64" Type="http://schemas.openxmlformats.org/officeDocument/2006/relationships/slide" Target="slides/slide61.xml"/><Relationship Id="rId47" Type="http://schemas.openxmlformats.org/officeDocument/2006/relationships/slide" Target="slides/slide44.xml"/><Relationship Id="rId99" Type="http://schemas.openxmlformats.org/officeDocument/2006/relationships/slide" Target="slides/slide96.xml"/><Relationship Id="rId58" Type="http://schemas.openxmlformats.org/officeDocument/2006/relationships/slide" Target="slides/slide55.xml"/><Relationship Id="rId50" Type="http://schemas.openxmlformats.org/officeDocument/2006/relationships/slide" Target="slides/slide47.xml"/><Relationship Id="rId46" Type="http://schemas.openxmlformats.org/officeDocument/2006/relationships/slide" Target="slides/slide43.xml"/><Relationship Id="rId15" Type="http://schemas.openxmlformats.org/officeDocument/2006/relationships/slide" Target="slides/slide12.xml"/><Relationship Id="rId25" Type="http://schemas.openxmlformats.org/officeDocument/2006/relationships/slide" Target="slides/slide22.xml"/><Relationship Id="rId62" Type="http://schemas.openxmlformats.org/officeDocument/2006/relationships/slide" Target="slides/slide59.xml"/><Relationship Id="rId74" Type="http://schemas.openxmlformats.org/officeDocument/2006/relationships/slide" Target="slides/slide71.xml"/><Relationship Id="rId35" Type="http://schemas.openxmlformats.org/officeDocument/2006/relationships/slide" Target="slides/slide32.xml"/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44" Type="http://schemas.openxmlformats.org/officeDocument/2006/relationships/slide" Target="slides/slide41.xml"/><Relationship Id="rId5" Type="http://schemas.openxmlformats.org/officeDocument/2006/relationships/slide" Target="slides/slide2.xml"/><Relationship Id="rId36" Type="http://schemas.openxmlformats.org/officeDocument/2006/relationships/slide" Target="slides/slide33.xml"/><Relationship Id="rId98" Type="http://schemas.openxmlformats.org/officeDocument/2006/relationships/slide" Target="slides/slide95.xml"/><Relationship Id="rId2" Type="http://schemas.openxmlformats.org/officeDocument/2006/relationships/presProps" Target="presProps1.xml"/><Relationship Id="rId23" Type="http://schemas.openxmlformats.org/officeDocument/2006/relationships/slide" Target="slides/slide20.xml"/><Relationship Id="rId102" Type="http://schemas.openxmlformats.org/officeDocument/2006/relationships/slide" Target="slides/slide99.xml"/><Relationship Id="rId59" Type="http://schemas.openxmlformats.org/officeDocument/2006/relationships/slide" Target="slides/slide56.xml"/><Relationship Id="rId90" Type="http://schemas.openxmlformats.org/officeDocument/2006/relationships/slide" Target="slides/slide87.xml"/><Relationship Id="rId96" Type="http://schemas.openxmlformats.org/officeDocument/2006/relationships/slide" Target="slides/slide93.xml"/><Relationship Id="rId57" Type="http://schemas.openxmlformats.org/officeDocument/2006/relationships/slide" Target="slides/slide54.xml"/><Relationship Id="rId41" Type="http://schemas.openxmlformats.org/officeDocument/2006/relationships/slide" Target="slides/slide38.xml"/><Relationship Id="rId56" Type="http://schemas.openxmlformats.org/officeDocument/2006/relationships/slide" Target="slides/slide53.xml"/><Relationship Id="rId84" Type="http://schemas.openxmlformats.org/officeDocument/2006/relationships/slide" Target="slides/slide81.xml"/><Relationship Id="rId100" Type="http://schemas.openxmlformats.org/officeDocument/2006/relationships/slide" Target="slides/slide97.xml"/><Relationship Id="rId97" Type="http://schemas.openxmlformats.org/officeDocument/2006/relationships/slide" Target="slides/slide94.xml"/><Relationship Id="rId39" Type="http://schemas.openxmlformats.org/officeDocument/2006/relationships/slide" Target="slides/slide36.xml"/><Relationship Id="rId105" Type="http://schemas.openxmlformats.org/officeDocument/2006/relationships/slide" Target="slides/slide102.xml"/><Relationship Id="rId69" Type="http://schemas.openxmlformats.org/officeDocument/2006/relationships/slide" Target="slides/slide66.xml"/><Relationship Id="rId34" Type="http://schemas.openxmlformats.org/officeDocument/2006/relationships/slide" Target="slides/slide31.xml"/><Relationship Id="rId53" Type="http://schemas.openxmlformats.org/officeDocument/2006/relationships/slide" Target="slides/slide50.xml"/><Relationship Id="rId77" Type="http://schemas.openxmlformats.org/officeDocument/2006/relationships/slide" Target="slides/slide74.xml"/><Relationship Id="rId83" Type="http://schemas.openxmlformats.org/officeDocument/2006/relationships/slide" Target="slides/slide80.xml"/><Relationship Id="rId82" Type="http://schemas.openxmlformats.org/officeDocument/2006/relationships/slide" Target="slides/slide79.xml"/><Relationship Id="rId1" Type="http://schemas.openxmlformats.org/officeDocument/2006/relationships/theme" Target="theme/theme1.xml"/><Relationship Id="rId30" Type="http://schemas.openxmlformats.org/officeDocument/2006/relationships/slide" Target="slides/slide27.xml"/><Relationship Id="rId18" Type="http://schemas.openxmlformats.org/officeDocument/2006/relationships/slide" Target="slides/slide15.xml"/><Relationship Id="rId86" Type="http://schemas.openxmlformats.org/officeDocument/2006/relationships/slide" Target="slides/slide83.xml"/><Relationship Id="rId75" Type="http://schemas.openxmlformats.org/officeDocument/2006/relationships/slide" Target="slides/slide72.xml"/><Relationship Id="rId26" Type="http://schemas.openxmlformats.org/officeDocument/2006/relationships/slide" Target="slides/slide23.xml"/><Relationship Id="rId92" Type="http://schemas.openxmlformats.org/officeDocument/2006/relationships/slide" Target="slides/slide89.xml"/><Relationship Id="rId21" Type="http://schemas.openxmlformats.org/officeDocument/2006/relationships/slide" Target="slides/slide18.xml"/><Relationship Id="rId49" Type="http://schemas.openxmlformats.org/officeDocument/2006/relationships/slide" Target="slides/slide46.xml"/><Relationship Id="rId32" Type="http://schemas.openxmlformats.org/officeDocument/2006/relationships/slide" Target="slides/slide29.xml"/><Relationship Id="rId63" Type="http://schemas.openxmlformats.org/officeDocument/2006/relationships/slide" Target="slides/slide60.xml"/><Relationship Id="rId67" Type="http://schemas.openxmlformats.org/officeDocument/2006/relationships/slide" Target="slides/slide64.xml"/><Relationship Id="rId19" Type="http://schemas.openxmlformats.org/officeDocument/2006/relationships/slide" Target="slides/slide16.xml"/><Relationship Id="rId17" Type="http://schemas.openxmlformats.org/officeDocument/2006/relationships/slide" Target="slides/slide14.xml"/><Relationship Id="rId55" Type="http://schemas.openxmlformats.org/officeDocument/2006/relationships/slide" Target="slides/slide52.xml"/><Relationship Id="rId3" Type="http://schemas.openxmlformats.org/officeDocument/2006/relationships/slideMaster" Target="slideMasters/slideMaster1.xml"/><Relationship Id="rId93" Type="http://schemas.openxmlformats.org/officeDocument/2006/relationships/slide" Target="slides/slide90.xml"/><Relationship Id="rId37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101 spiritual weapons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12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</a:rPr>
              <a:t>PESTILENCE</a:t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00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Acts of God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818792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Releasing the breaker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3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Praise God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02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</a:rPr>
              <a:t>PLAGUE</a:t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23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Fan of the Lord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99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Ravenous birds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5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razor of the Lord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36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rebuke of the Lord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33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Fiery serpents and scorpions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1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Evil beasts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9627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Fire of God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5256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hook of God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25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1446212" y="609600"/>
            <a:ext cx="9302700" cy="299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rmAutofit/>
          </a:bodyPr>
          <a:lstStyle/>
          <a:p>
            <a:pPr indent="-203200" lvl="0" marL="0" rtl="0" algn="ctr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ts val="3200"/>
              <a:buFont typeface="Bookman Old Style"/>
              <a:buNone/>
            </a:pPr>
            <a:r>
              <a:rPr lang="en-US"/>
              <a:t>THE STARS</a:t>
            </a:r>
            <a:br>
              <a:rPr lang="en-US"/>
            </a:br>
          </a:p>
        </p:txBody>
      </p:sp>
      <p:sp>
        <p:nvSpPr>
          <p:cNvPr id="34" name="Shape 34"/>
          <p:cNvSpPr txBox="1"/>
          <p:nvPr>
            <p:ph idx="13" type="body"/>
          </p:nvPr>
        </p:nvSpPr>
        <p:spPr>
          <a:xfrm>
            <a:off x="1720644" y="3610032"/>
            <a:ext cx="8752200" cy="42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rmAutofit/>
          </a:bodyPr>
          <a:lstStyle/>
          <a:p>
            <a:pPr indent="-88900" lvl="0" marL="0" rtl="0" algn="r">
              <a:lnSpc>
                <a:spcPct val="120000"/>
              </a:lnSpc>
              <a:spcBef>
                <a:spcPts val="0"/>
              </a:spcBef>
              <a:buClr>
                <a:schemeClr val="lt1"/>
              </a:buClr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5" name="Shape 35"/>
          <p:cNvSpPr txBox="1"/>
          <p:nvPr>
            <p:ph idx="2" type="body"/>
          </p:nvPr>
        </p:nvSpPr>
        <p:spPr>
          <a:xfrm>
            <a:off x="919119" y="4204821"/>
            <a:ext cx="10353900" cy="158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rmAutofit/>
          </a:bodyPr>
          <a:lstStyle/>
          <a:p>
            <a:pPr indent="-101600" lvl="0" marL="0" rtl="0" algn="ctr">
              <a:lnSpc>
                <a:spcPct val="120000"/>
              </a:lnSpc>
              <a:spcBef>
                <a:spcPts val="0"/>
              </a:spcBef>
              <a:buClr>
                <a:schemeClr val="lt1"/>
              </a:buClr>
              <a:buSzPts val="1600"/>
              <a:buNone/>
            </a:pPr>
            <a:r>
              <a:rPr lang="en-US"/>
              <a:t>By The Authority in the name of Jesus I come against_______with the stars of God.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Horrible </a:t>
            </a:r>
            <a:r>
              <a:rPr lang="en-US" dirty="0" smtClean="0"/>
              <a:t>Tempest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9866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Engine of war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552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Evil angel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4602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Locust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4880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cocktrice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9473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lightning of God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5474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Hail stones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3551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finger of God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7412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fear of the day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0317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fear of the night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081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/>
              </a:rPr>
              <a:t>THE SPEAR OF THE LORD</a:t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58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great heat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2337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Overflowing scourge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64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Stone of offense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373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Stormy delusion of offense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9765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Terror of death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1096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Hail and fire mingled with the blood of the lamb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4543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great earthquake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7084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great </a:t>
            </a:r>
            <a:r>
              <a:rPr lang="en-US" dirty="0" smtClean="0"/>
              <a:t>seaquake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97335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great air quake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8028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blood of Jesus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390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</a:rPr>
              <a:t>THE FLYING ROLLS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52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West wind of deliverance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9853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Battering ram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00604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Blasts of his nostrils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38534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Great furnace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75019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Hot thunderbolt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34073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Divine Fanners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89419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Rumor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10716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Serpent of the Lord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41819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Stumbling block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72108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Angel of death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82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</a:rPr>
              <a:t>HUNTERS AND FISHERS OF THE LORD</a:t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29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whirlwind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12406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Poison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04451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Fire of the Holy Ghost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2019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Threshing instrument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80947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battle ax of God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243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Couple fury and trembling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05507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53671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Devouring storms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1929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Scorpions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30235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sword of the Lord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550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</a:rPr>
              <a:t>NET OF THE LOAD</a:t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21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name of Jesus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02205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word of God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38592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furnace of affliction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61378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snare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33808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Host of heaven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6906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South wind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67031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Spirit of deep sleep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21558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Vengeance of the Lord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33956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hammer of God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82731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spirit of judgment and burning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712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</a:rPr>
              <a:t>INDIGNATION OF GOD</a:t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08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instrument of death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70326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voice of God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25983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Praise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879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Confusion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39584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Dry wind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6308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wrath of God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80387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Wasters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4830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Vengeance of God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28672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Wormwood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88681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Rod of iron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348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</a:rPr>
              <a:t>NORTH WIND THAT DRIVES AWAY RAIN</a:t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603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Dagger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95095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Destroying storms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36244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Destroyer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87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spear of the Lord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73906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East wind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58016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Thunder of God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044014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Cage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74764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bees of the Lord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660240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blast of God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682803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Blindness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954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effectLst/>
              </a:rPr>
              <a:t>MYSTERIES OF THE EVENING TIDE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60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Boils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629315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Bow of steel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59123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bread of adversity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655577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Breath of God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27048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Brilliant light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991771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Brimstone and the fire of God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248835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Broom of destruction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196098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Canker worm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735029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Chariot of God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652203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Arrow of God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9406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