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presentationml.notesSlide+xml" PartName="/ppt/notesSlides/notesSlide1.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9.xml"/>
  <Override ContentType="application/vnd.openxmlformats-officedocument.presentationml.slideLayout+xml" PartName="/ppt/slideLayouts/slideLayout12.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14.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3.xml"/>
  <Override ContentType="application/vnd.openxmlformats-officedocument.presentationml.slideLayout+xml" PartName="/ppt/slideLayouts/slideLayout6.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notesMaster+xml" PartName="/ppt/notesMasters/notesMaster1.xml"/>
  <Override ContentType="application/vnd.openxmlformats-officedocument.presentationml.slide+xml" PartName="/ppt/slides/slide34.xml"/>
  <Override ContentType="application/vnd.openxmlformats-officedocument.presentationml.slide+xml" PartName="/ppt/slides/slide54.xml"/>
  <Override ContentType="application/vnd.openxmlformats-officedocument.presentationml.slide+xml" PartName="/ppt/slides/slide48.xml"/>
  <Override ContentType="application/vnd.openxmlformats-officedocument.presentationml.slide+xml" PartName="/ppt/slides/slide23.xml"/>
  <Override ContentType="application/vnd.openxmlformats-officedocument.presentationml.slide+xml" PartName="/ppt/slides/slide19.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5.xml"/>
  <Override ContentType="application/vnd.openxmlformats-officedocument.presentationml.slide+xml" PartName="/ppt/slides/slide45.xml"/>
  <Override ContentType="application/vnd.openxmlformats-officedocument.presentationml.slide+xml" PartName="/ppt/slides/slide2.xml"/>
  <Override ContentType="application/vnd.openxmlformats-officedocument.presentationml.slide+xml" PartName="/ppt/slides/slide31.xml"/>
  <Override ContentType="application/vnd.openxmlformats-officedocument.presentationml.slide+xml" PartName="/ppt/slides/slide3.xml"/>
  <Override ContentType="application/vnd.openxmlformats-officedocument.presentationml.slide+xml" PartName="/ppt/slides/slide11.xml"/>
  <Override ContentType="application/vnd.openxmlformats-officedocument.presentationml.slide+xml" PartName="/ppt/slides/slide4.xml"/>
  <Override ContentType="application/vnd.openxmlformats-officedocument.presentationml.slide+xml" PartName="/ppt/slides/slide41.xml"/>
  <Override ContentType="application/vnd.openxmlformats-officedocument.presentationml.slide+xml" PartName="/ppt/slides/slide36.xml"/>
  <Override ContentType="application/vnd.openxmlformats-officedocument.presentationml.slide+xml" PartName="/ppt/slides/slide15.xml"/>
  <Override ContentType="application/vnd.openxmlformats-officedocument.presentationml.slide+xml" PartName="/ppt/slides/slide32.xml"/>
  <Override ContentType="application/vnd.openxmlformats-officedocument.presentationml.slide+xml" PartName="/ppt/slides/slide53.xml"/>
  <Override ContentType="application/vnd.openxmlformats-officedocument.presentationml.slide+xml" PartName="/ppt/slides/slide17.xml"/>
  <Override ContentType="application/vnd.openxmlformats-officedocument.presentationml.slide+xml" PartName="/ppt/slides/slide50.xml"/>
  <Override ContentType="application/vnd.openxmlformats-officedocument.presentationml.slide+xml" PartName="/ppt/slides/slide6.xml"/>
  <Override ContentType="application/vnd.openxmlformats-officedocument.presentationml.slide+xml" PartName="/ppt/slides/slide55.xml"/>
  <Override ContentType="application/vnd.openxmlformats-officedocument.presentationml.slide+xml" PartName="/ppt/slides/slide49.xml"/>
  <Override ContentType="application/vnd.openxmlformats-officedocument.presentationml.slide+xml" PartName="/ppt/slides/slide1.xml"/>
  <Override ContentType="application/vnd.openxmlformats-officedocument.presentationml.slide+xml" PartName="/ppt/slides/slide40.xml"/>
  <Override ContentType="application/vnd.openxmlformats-officedocument.presentationml.slide+xml" PartName="/ppt/slides/slide10.xml"/>
  <Override ContentType="application/vnd.openxmlformats-officedocument.presentationml.slide+xml" PartName="/ppt/slides/slide8.xml"/>
  <Override ContentType="application/vnd.openxmlformats-officedocument.presentationml.slide+xml" PartName="/ppt/slides/slide16.xml"/>
  <Override ContentType="application/vnd.openxmlformats-officedocument.presentationml.slide+xml" PartName="/ppt/slides/slide13.xml"/>
  <Override ContentType="application/vnd.openxmlformats-officedocument.presentationml.slide+xml" PartName="/ppt/slides/slide27.xml"/>
  <Override ContentType="application/vnd.openxmlformats-officedocument.presentationml.slide+xml" PartName="/ppt/slides/slide39.xml"/>
  <Override ContentType="application/vnd.openxmlformats-officedocument.presentationml.slide+xml" PartName="/ppt/slides/slide38.xml"/>
  <Override ContentType="application/vnd.openxmlformats-officedocument.presentationml.slide+xml" PartName="/ppt/slides/slide25.xml"/>
  <Override ContentType="application/vnd.openxmlformats-officedocument.presentationml.slide+xml" PartName="/ppt/slides/slide51.xml"/>
  <Override ContentType="application/vnd.openxmlformats-officedocument.presentationml.slide+xml" PartName="/ppt/slides/slide47.xml"/>
  <Override ContentType="application/vnd.openxmlformats-officedocument.presentationml.slide+xml" PartName="/ppt/slides/slide33.xml"/>
  <Override ContentType="application/vnd.openxmlformats-officedocument.presentationml.slide+xml" PartName="/ppt/slides/slide29.xml"/>
  <Override ContentType="application/vnd.openxmlformats-officedocument.presentationml.slide+xml" PartName="/ppt/slides/slide37.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7.xml"/>
  <Override ContentType="application/vnd.openxmlformats-officedocument.presentationml.slide+xml" PartName="/ppt/slides/slide35.xml"/>
  <Override ContentType="application/vnd.openxmlformats-officedocument.presentationml.slide+xml" PartName="/ppt/slides/slide22.xml"/>
  <Override ContentType="application/vnd.openxmlformats-officedocument.presentationml.slide+xml" PartName="/ppt/slides/slide28.xml"/>
  <Override ContentType="application/vnd.openxmlformats-officedocument.presentationml.slide+xml" PartName="/ppt/slides/slide26.xml"/>
  <Override ContentType="application/vnd.openxmlformats-officedocument.presentationml.slide+xml" PartName="/ppt/slides/slide46.xml"/>
  <Override ContentType="application/vnd.openxmlformats-officedocument.presentationml.slide+xml" PartName="/ppt/slides/slide18.xml"/>
  <Override ContentType="application/vnd.openxmlformats-officedocument.presentationml.slide+xml" PartName="/ppt/slides/slide20.xml"/>
  <Override ContentType="application/vnd.openxmlformats-officedocument.presentationml.slide+xml" PartName="/ppt/slides/slide42.xml"/>
  <Override ContentType="application/vnd.openxmlformats-officedocument.presentationml.slide+xml" PartName="/ppt/slides/slide24.xml"/>
  <Override ContentType="application/vnd.openxmlformats-officedocument.presentationml.slide+xml" PartName="/ppt/slides/slide12.xml"/>
  <Override ContentType="application/vnd.openxmlformats-officedocument.presentationml.slide+xml" PartName="/ppt/slides/slide52.xml"/>
  <Override ContentType="application/vnd.openxmlformats-officedocument.presentationml.slide+xml" PartName="/ppt/slides/slide9.xml"/>
  <Override ContentType="application/vnd.openxmlformats-officedocument.presentationml.slide+xml" PartName="/ppt/slides/slide21.xml"/>
  <Override ContentType="application/vnd.openxmlformats-officedocument.presentationml.presentation.main+xml" PartName="/ppt/presentation.xml"/>
  <Override ContentType="application/vnd.openxmlformats-officedocument.presentationml.presProps+xml" PartName="/ppt/pres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 id="305" r:id="rId54"/>
    <p:sldId id="306" r:id="rId55"/>
    <p:sldId id="307" r:id="rId56"/>
    <p:sldId id="308" r:id="rId57"/>
    <p:sldId id="309" r:id="rId58"/>
    <p:sldId id="310" r:id="rId59"/>
  </p:sldIdLst>
  <p:sldSz cy="6858000" cx="12192000"/>
  <p:notesSz cx="6858000" cy="9144000"/>
  <p:defaultTextStyle>
    <a:defPPr lvl="0">
      <a:defRPr lang="en-US"/>
    </a:defPPr>
    <a:lvl1pPr defTabSz="457200" eaLnBrk="1" hangingPunct="1" latinLnBrk="0" lvl="0" marL="0" rtl="0" algn="l">
      <a:defRPr kern="1200" sz="1800">
        <a:solidFill>
          <a:schemeClr val="tx1"/>
        </a:solidFill>
        <a:latin typeface="+mn-lt"/>
        <a:ea typeface="+mn-ea"/>
        <a:cs typeface="+mn-cs"/>
      </a:defRPr>
    </a:lvl1pPr>
    <a:lvl2pPr defTabSz="457200" eaLnBrk="1" hangingPunct="1" latinLnBrk="0" lvl="1" marL="457200" rtl="0" algn="l">
      <a:defRPr kern="1200" sz="1800">
        <a:solidFill>
          <a:schemeClr val="tx1"/>
        </a:solidFill>
        <a:latin typeface="+mn-lt"/>
        <a:ea typeface="+mn-ea"/>
        <a:cs typeface="+mn-cs"/>
      </a:defRPr>
    </a:lvl2pPr>
    <a:lvl3pPr defTabSz="457200" eaLnBrk="1" hangingPunct="1" latinLnBrk="0" lvl="2" marL="914400" rtl="0" algn="l">
      <a:defRPr kern="1200" sz="1800">
        <a:solidFill>
          <a:schemeClr val="tx1"/>
        </a:solidFill>
        <a:latin typeface="+mn-lt"/>
        <a:ea typeface="+mn-ea"/>
        <a:cs typeface="+mn-cs"/>
      </a:defRPr>
    </a:lvl3pPr>
    <a:lvl4pPr defTabSz="457200" eaLnBrk="1" hangingPunct="1" latinLnBrk="0" lvl="3" marL="1371600" rtl="0" algn="l">
      <a:defRPr kern="1200" sz="1800">
        <a:solidFill>
          <a:schemeClr val="tx1"/>
        </a:solidFill>
        <a:latin typeface="+mn-lt"/>
        <a:ea typeface="+mn-ea"/>
        <a:cs typeface="+mn-cs"/>
      </a:defRPr>
    </a:lvl4pPr>
    <a:lvl5pPr defTabSz="457200" eaLnBrk="1" hangingPunct="1" latinLnBrk="0" lvl="4" marL="1828800" rtl="0" algn="l">
      <a:defRPr kern="1200" sz="1800">
        <a:solidFill>
          <a:schemeClr val="tx1"/>
        </a:solidFill>
        <a:latin typeface="+mn-lt"/>
        <a:ea typeface="+mn-ea"/>
        <a:cs typeface="+mn-cs"/>
      </a:defRPr>
    </a:lvl5pPr>
    <a:lvl6pPr defTabSz="457200" eaLnBrk="1" hangingPunct="1" latinLnBrk="0" lvl="5" marL="2286000" rtl="0" algn="l">
      <a:defRPr kern="1200" sz="1800">
        <a:solidFill>
          <a:schemeClr val="tx1"/>
        </a:solidFill>
        <a:latin typeface="+mn-lt"/>
        <a:ea typeface="+mn-ea"/>
        <a:cs typeface="+mn-cs"/>
      </a:defRPr>
    </a:lvl6pPr>
    <a:lvl7pPr defTabSz="457200" eaLnBrk="1" hangingPunct="1" latinLnBrk="0" lvl="6" marL="2743200" rtl="0" algn="l">
      <a:defRPr kern="1200" sz="1800">
        <a:solidFill>
          <a:schemeClr val="tx1"/>
        </a:solidFill>
        <a:latin typeface="+mn-lt"/>
        <a:ea typeface="+mn-ea"/>
        <a:cs typeface="+mn-cs"/>
      </a:defRPr>
    </a:lvl7pPr>
    <a:lvl8pPr defTabSz="457200" eaLnBrk="1" hangingPunct="1" latinLnBrk="0" lvl="7" marL="3200400" rtl="0" algn="l">
      <a:defRPr kern="1200" sz="1800">
        <a:solidFill>
          <a:schemeClr val="tx1"/>
        </a:solidFill>
        <a:latin typeface="+mn-lt"/>
        <a:ea typeface="+mn-ea"/>
        <a:cs typeface="+mn-cs"/>
      </a:defRPr>
    </a:lvl8pPr>
    <a:lvl9pPr defTabSz="4572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58" Type="http://schemas.openxmlformats.org/officeDocument/2006/relationships/slide" Target="slides/slide54.xml"/><Relationship Id="rId12" Type="http://schemas.openxmlformats.org/officeDocument/2006/relationships/slide" Target="slides/slide8.xml"/><Relationship Id="rId50" Type="http://schemas.openxmlformats.org/officeDocument/2006/relationships/slide" Target="slides/slide46.xml"/><Relationship Id="rId38" Type="http://schemas.openxmlformats.org/officeDocument/2006/relationships/slide" Target="slides/slide34.xml"/><Relationship Id="rId15" Type="http://schemas.openxmlformats.org/officeDocument/2006/relationships/slide" Target="slides/slide11.xml"/><Relationship Id="rId46" Type="http://schemas.openxmlformats.org/officeDocument/2006/relationships/slide" Target="slides/slide42.xml"/><Relationship Id="rId25" Type="http://schemas.openxmlformats.org/officeDocument/2006/relationships/slide" Target="slides/slide21.xml"/><Relationship Id="rId29" Type="http://schemas.openxmlformats.org/officeDocument/2006/relationships/slide" Target="slides/slide25.xml"/><Relationship Id="rId13" Type="http://schemas.openxmlformats.org/officeDocument/2006/relationships/slide" Target="slides/slide9.xml"/><Relationship Id="rId8" Type="http://schemas.openxmlformats.org/officeDocument/2006/relationships/slide" Target="slides/slide4.xml"/><Relationship Id="rId35" Type="http://schemas.openxmlformats.org/officeDocument/2006/relationships/slide" Target="slides/slide31.xml"/><Relationship Id="rId4" Type="http://schemas.openxmlformats.org/officeDocument/2006/relationships/notesMaster" Target="notesMasters/notesMaster1.xml"/><Relationship Id="rId42" Type="http://schemas.openxmlformats.org/officeDocument/2006/relationships/slide" Target="slides/slide38.xml"/><Relationship Id="rId9" Type="http://schemas.openxmlformats.org/officeDocument/2006/relationships/slide" Target="slides/slide5.xml"/><Relationship Id="rId31" Type="http://schemas.openxmlformats.org/officeDocument/2006/relationships/slide" Target="slides/slide27.xml"/><Relationship Id="rId48" Type="http://schemas.openxmlformats.org/officeDocument/2006/relationships/slide" Target="slides/slide44.xml"/><Relationship Id="rId43" Type="http://schemas.openxmlformats.org/officeDocument/2006/relationships/slide" Target="slides/slide39.xml"/><Relationship Id="rId33" Type="http://schemas.openxmlformats.org/officeDocument/2006/relationships/slide" Target="slides/slide29.xml"/><Relationship Id="rId44" Type="http://schemas.openxmlformats.org/officeDocument/2006/relationships/slide" Target="slides/slide40.xml"/><Relationship Id="rId5" Type="http://schemas.openxmlformats.org/officeDocument/2006/relationships/slide" Target="slides/slide1.xml"/><Relationship Id="rId24" Type="http://schemas.openxmlformats.org/officeDocument/2006/relationships/slide" Target="slides/slide20.xml"/><Relationship Id="rId36" Type="http://schemas.openxmlformats.org/officeDocument/2006/relationships/slide" Target="slides/slide32.xml"/><Relationship Id="rId23" Type="http://schemas.openxmlformats.org/officeDocument/2006/relationships/slide" Target="slides/slide19.xml"/><Relationship Id="rId2" Type="http://schemas.openxmlformats.org/officeDocument/2006/relationships/presProps" Target="presProps1.xml"/><Relationship Id="rId59" Type="http://schemas.openxmlformats.org/officeDocument/2006/relationships/slide" Target="slides/slide55.xml"/><Relationship Id="rId45" Type="http://schemas.openxmlformats.org/officeDocument/2006/relationships/slide" Target="slides/slide41.xml"/><Relationship Id="rId6" Type="http://schemas.openxmlformats.org/officeDocument/2006/relationships/slide" Target="slides/slide2.xml"/><Relationship Id="rId57" Type="http://schemas.openxmlformats.org/officeDocument/2006/relationships/slide" Target="slides/slide53.xml"/><Relationship Id="rId41" Type="http://schemas.openxmlformats.org/officeDocument/2006/relationships/slide" Target="slides/slide37.xml"/><Relationship Id="rId56" Type="http://schemas.openxmlformats.org/officeDocument/2006/relationships/slide" Target="slides/slide52.xml"/><Relationship Id="rId51" Type="http://schemas.openxmlformats.org/officeDocument/2006/relationships/slide" Target="slides/slide47.xml"/><Relationship Id="rId40" Type="http://schemas.openxmlformats.org/officeDocument/2006/relationships/slide" Target="slides/slide36.xml"/><Relationship Id="rId54" Type="http://schemas.openxmlformats.org/officeDocument/2006/relationships/slide" Target="slides/slide50.xml"/><Relationship Id="rId16" Type="http://schemas.openxmlformats.org/officeDocument/2006/relationships/slide" Target="slides/slide12.xml"/><Relationship Id="rId28" Type="http://schemas.openxmlformats.org/officeDocument/2006/relationships/slide" Target="slides/slide24.xml"/><Relationship Id="rId20" Type="http://schemas.openxmlformats.org/officeDocument/2006/relationships/slide" Target="slides/slide16.xml"/><Relationship Id="rId39" Type="http://schemas.openxmlformats.org/officeDocument/2006/relationships/slide" Target="slides/slide35.xml"/><Relationship Id="rId11" Type="http://schemas.openxmlformats.org/officeDocument/2006/relationships/slide" Target="slides/slide7.xml"/><Relationship Id="rId14" Type="http://schemas.openxmlformats.org/officeDocument/2006/relationships/slide" Target="slides/slide10.xml"/><Relationship Id="rId7" Type="http://schemas.openxmlformats.org/officeDocument/2006/relationships/slide" Target="slides/slide3.xml"/><Relationship Id="rId27" Type="http://schemas.openxmlformats.org/officeDocument/2006/relationships/slide" Target="slides/slide23.xml"/><Relationship Id="rId53" Type="http://schemas.openxmlformats.org/officeDocument/2006/relationships/slide" Target="slides/slide49.xml"/><Relationship Id="rId34" Type="http://schemas.openxmlformats.org/officeDocument/2006/relationships/slide" Target="slides/slide30.xml"/><Relationship Id="rId22" Type="http://schemas.openxmlformats.org/officeDocument/2006/relationships/slide" Target="slides/slide18.xml"/><Relationship Id="rId1" Type="http://schemas.openxmlformats.org/officeDocument/2006/relationships/theme" Target="theme/theme1.xml"/><Relationship Id="rId18" Type="http://schemas.openxmlformats.org/officeDocument/2006/relationships/slide" Target="slides/slide14.xml"/><Relationship Id="rId30" Type="http://schemas.openxmlformats.org/officeDocument/2006/relationships/slide" Target="slides/slide26.xml"/><Relationship Id="rId26" Type="http://schemas.openxmlformats.org/officeDocument/2006/relationships/slide" Target="slides/slide22.xml"/><Relationship Id="rId49" Type="http://schemas.openxmlformats.org/officeDocument/2006/relationships/slide" Target="slides/slide45.xml"/><Relationship Id="rId21" Type="http://schemas.openxmlformats.org/officeDocument/2006/relationships/slide" Target="slides/slide17.xml"/><Relationship Id="rId10" Type="http://schemas.openxmlformats.org/officeDocument/2006/relationships/slide" Target="slides/slide6.xml"/><Relationship Id="rId32" Type="http://schemas.openxmlformats.org/officeDocument/2006/relationships/slide" Target="slides/slide28.xml"/><Relationship Id="rId19" Type="http://schemas.openxmlformats.org/officeDocument/2006/relationships/slide" Target="slides/slide15.xml"/><Relationship Id="rId52" Type="http://schemas.openxmlformats.org/officeDocument/2006/relationships/slide" Target="slides/slide48.xml"/><Relationship Id="rId17" Type="http://schemas.openxmlformats.org/officeDocument/2006/relationships/slide" Target="slides/slide13.xml"/><Relationship Id="rId55" Type="http://schemas.openxmlformats.org/officeDocument/2006/relationships/slide" Target="slides/slide51.xml"/><Relationship Id="rId3" Type="http://schemas.openxmlformats.org/officeDocument/2006/relationships/slideMaster" Target="slideMasters/slideMaster1.xml"/><Relationship Id="rId37" Type="http://schemas.openxmlformats.org/officeDocument/2006/relationships/slide" Target="slides/slide33.xml"/><Relationship Id="rId47" Type="http://schemas.openxmlformats.org/officeDocument/2006/relationships/slide" Target="slides/slide4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 name="Shape 32"/>
        <p:cNvGrpSpPr/>
        <p:nvPr/>
      </p:nvGrpSpPr>
      <p:grpSpPr>
        <a:xfrm>
          <a:off x="0" y="0"/>
          <a:ext cx="0" cy="0"/>
          <a:chOff x="0" y="0"/>
          <a:chExt cx="0" cy="0"/>
        </a:xfrm>
      </p:grpSpPr>
      <p:sp>
        <p:nvSpPr>
          <p:cNvPr id="33" name="Shape 33"/>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4" name="Shape 3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rtl="0">
              <a:spcBef>
                <a:spcPts val="0"/>
              </a:spcBef>
              <a:defRPr sz="1100"/>
            </a:lvl1pPr>
            <a:lvl2pPr lvl="1" rtl="0">
              <a:spcBef>
                <a:spcPts val="0"/>
              </a:spcBef>
              <a:defRPr sz="1100"/>
            </a:lvl2pPr>
            <a:lvl3pPr lvl="2" rtl="0">
              <a:spcBef>
                <a:spcPts val="0"/>
              </a:spcBef>
              <a:defRPr sz="1100"/>
            </a:lvl3pPr>
            <a:lvl4pPr lvl="3" rtl="0">
              <a:spcBef>
                <a:spcPts val="0"/>
              </a:spcBef>
              <a:defRPr sz="1100"/>
            </a:lvl4pPr>
            <a:lvl5pPr lvl="4" rtl="0">
              <a:spcBef>
                <a:spcPts val="0"/>
              </a:spcBef>
              <a:defRPr sz="1100"/>
            </a:lvl5pPr>
            <a:lvl6pPr lvl="5" rtl="0">
              <a:spcBef>
                <a:spcPts val="0"/>
              </a:spcBef>
              <a:defRPr sz="1100"/>
            </a:lvl6pPr>
            <a:lvl7pPr lvl="6" rtl="0">
              <a:spcBef>
                <a:spcPts val="0"/>
              </a:spcBef>
              <a:defRPr sz="1100"/>
            </a:lvl7pPr>
            <a:lvl8pPr lvl="7" rtl="0">
              <a:spcBef>
                <a:spcPts val="0"/>
              </a:spcBef>
              <a:defRPr sz="1100"/>
            </a:lvl8pPr>
            <a:lvl9pPr lvl="8" rtl="0">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 name="Shape 35"/>
        <p:cNvGrpSpPr/>
        <p:nvPr/>
      </p:nvGrpSpPr>
      <p:grpSpPr>
        <a:xfrm>
          <a:off x="0" y="0"/>
          <a:ext cx="0" cy="0"/>
          <a:chOff x="0" y="0"/>
          <a:chExt cx="0" cy="0"/>
        </a:xfrm>
      </p:grpSpPr>
      <p:sp>
        <p:nvSpPr>
          <p:cNvPr id="36" name="Shape 36"/>
          <p:cNvSpPr txBox="1"/>
          <p:nvPr>
            <p:ph idx="1" type="body"/>
          </p:nvPr>
        </p:nvSpPr>
        <p:spPr>
          <a:xfrm>
            <a:off x="685800" y="4343400"/>
            <a:ext cx="5486400" cy="4114800"/>
          </a:xfrm>
          <a:prstGeom prst="rect">
            <a:avLst/>
          </a:prstGeom>
          <a:noFill/>
          <a:ln>
            <a:noFill/>
          </a:ln>
        </p:spPr>
        <p:txBody>
          <a:bodyPr anchorCtr="0" anchor="ctr" bIns="91425" lIns="91425" rIns="91425" tIns="91425">
            <a:noAutofit/>
          </a:bodyPr>
          <a:ls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stStyle>
          <a:p>
            <a:pPr lvl="0" rtl="0">
              <a:spcBef>
                <a:spcPts val="0"/>
              </a:spcBef>
              <a:buNone/>
            </a:pPr>
            <a:r>
              <a:t/>
            </a:r>
            <a:endParaRPr/>
          </a:p>
          <a:p>
            <a:pPr lvl="0" rtl="0">
              <a:spcBef>
                <a:spcPts val="0"/>
              </a:spcBef>
              <a:buNone/>
            </a:pPr>
            <a:r>
              <a:t/>
            </a:r>
            <a:endParaRPr/>
          </a:p>
        </p:txBody>
      </p:sp>
      <p:sp>
        <p:nvSpPr>
          <p:cNvPr id="37" name="Shape 37"/>
          <p:cNvSpPr/>
          <p:nvPr>
            <p:ph idx="2" type="sldImg"/>
          </p:nvPr>
        </p:nvSpPr>
        <p:spPr>
          <a:xfrm>
            <a:off x="1143225" y="685800"/>
            <a:ext cx="45723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pPr/>
              <a:t>7/17/2017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71717099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pPr/>
              <a:t>7/17/2017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3813796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pPr/>
              <a:t>7/17/2017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2456953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pPr/>
              <a:t>7/17/2017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smtClean="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082399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pPr/>
              <a:t>7/17/2017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3164785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633830-2244-49AE-BC4A-47F415C177C6}" type="datetimeFigureOut">
              <a:rPr lang="en-US" smtClean="0"/>
              <a:pPr/>
              <a:t>7/17/2017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972450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633830-2244-49AE-BC4A-47F415C177C6}" type="datetimeFigureOut">
              <a:rPr lang="en-US" smtClean="0"/>
              <a:pPr/>
              <a:t>7/17/2017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1731946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18370990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256862677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675911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633830-2244-49AE-BC4A-47F415C177C6}" type="datetimeFigureOut">
              <a:rPr lang="en-US" smtClean="0"/>
              <a:pPr/>
              <a:t>7/17/2017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3792992714"/>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2006455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212902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704579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4264106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1048016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633830-2244-49AE-BC4A-47F415C177C6}" type="datetimeFigureOut">
              <a:rPr lang="en-US" smtClean="0"/>
              <a:t>7/17/2017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C27A5A-7290-4DE1-BA94-4BE8A8E57DCF}" type="slidenum">
              <a:rPr lang="en-US" smtClean="0"/>
              <a:t>‹#›</a:t>
            </a:fld>
            <a:endParaRPr lang="en-US" dirty="0"/>
          </a:p>
        </p:txBody>
      </p:sp>
    </p:spTree>
    <p:extLst>
      <p:ext uri="{BB962C8B-B14F-4D97-AF65-F5344CB8AC3E}">
        <p14:creationId xmlns:p14="http://schemas.microsoft.com/office/powerpoint/2010/main" val="6794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C633830-2244-49AE-BC4A-47F415C177C6}" type="datetimeFigureOut">
              <a:rPr lang="en-US" smtClean="0"/>
              <a:pPr/>
              <a:t>7/17/2017</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AC27A5A-7290-4DE1-BA94-4BE8A8E57DCF}" type="slidenum">
              <a:rPr lang="en-US" smtClean="0"/>
              <a:pPr/>
              <a:t>‹#›</a:t>
            </a:fld>
            <a:endParaRPr lang="en-US" dirty="0"/>
          </a:p>
        </p:txBody>
      </p:sp>
    </p:spTree>
    <p:extLst>
      <p:ext uri="{BB962C8B-B14F-4D97-AF65-F5344CB8AC3E}">
        <p14:creationId xmlns:p14="http://schemas.microsoft.com/office/powerpoint/2010/main" val="19922972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 name="Shape 38"/>
        <p:cNvGrpSpPr/>
        <p:nvPr/>
      </p:nvGrpSpPr>
      <p:grpSpPr>
        <a:xfrm>
          <a:off x="0" y="0"/>
          <a:ext cx="0" cy="0"/>
          <a:chOff x="0" y="0"/>
          <a:chExt cx="0" cy="0"/>
        </a:xfrm>
      </p:grpSpPr>
      <p:sp>
        <p:nvSpPr>
          <p:cNvPr id="39" name="Shape 39"/>
          <p:cNvSpPr txBox="1"/>
          <p:nvPr>
            <p:ph type="ctrTitle"/>
          </p:nvPr>
        </p:nvSpPr>
        <p:spPr>
          <a:xfrm>
            <a:off x="1088912" y="1143293"/>
            <a:ext cx="10321800" cy="4269000"/>
          </a:xfrm>
          <a:prstGeom prst="rect">
            <a:avLst/>
          </a:prstGeom>
          <a:noFill/>
          <a:ln>
            <a:noFill/>
          </a:ln>
        </p:spPr>
        <p:txBody>
          <a:bodyPr anchorCtr="0" anchor="b" bIns="45700" lIns="91425" rIns="91425" tIns="45700">
            <a:normAutofit/>
          </a:bodyPr>
          <a:lstStyle/>
          <a:p>
            <a:pPr indent="0" lvl="0" marL="0" rtl="0" algn="ctr">
              <a:lnSpc>
                <a:spcPct val="90000"/>
              </a:lnSpc>
              <a:spcBef>
                <a:spcPts val="0"/>
              </a:spcBef>
              <a:buClr>
                <a:schemeClr val="lt1"/>
              </a:buClr>
              <a:buSzPct val="25000"/>
              <a:buFont typeface="Domine"/>
              <a:buNone/>
            </a:pPr>
            <a:r>
              <a:rPr lang="en-US"/>
              <a:t>DELIVERANCE PRAYERS ON COVENANTS, YOKES AND CURSES BREAKING</a:t>
            </a:r>
            <a:br>
              <a:rPr lang="en-US"/>
            </a:br>
          </a:p>
        </p:txBody>
      </p:sp>
      <p:sp>
        <p:nvSpPr>
          <p:cNvPr id="40" name="Shape 40"/>
          <p:cNvSpPr txBox="1"/>
          <p:nvPr>
            <p:ph idx="1" type="subTitle"/>
          </p:nvPr>
        </p:nvSpPr>
        <p:spPr>
          <a:xfrm>
            <a:off x="1269216" y="6151645"/>
            <a:ext cx="7034400" cy="706500"/>
          </a:xfrm>
          <a:prstGeom prst="rect">
            <a:avLst/>
          </a:prstGeom>
          <a:noFill/>
          <a:ln>
            <a:noFill/>
          </a:ln>
        </p:spPr>
        <p:txBody>
          <a:bodyPr anchorCtr="0" anchor="t" bIns="45700" lIns="91425" rIns="91425" tIns="45700">
            <a:normAutofit/>
          </a:bodyPr>
          <a:lstStyle/>
          <a:p>
            <a:pPr indent="0" lvl="0" marL="0" rtl="0" algn="ctr">
              <a:lnSpc>
                <a:spcPct val="120000"/>
              </a:lnSpc>
              <a:spcBef>
                <a:spcPts val="0"/>
              </a:spcBef>
              <a:buClr>
                <a:schemeClr val="lt1"/>
              </a:buClr>
              <a:buSzPct val="25000"/>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3319" y="559678"/>
            <a:ext cx="8627659"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withdraw my pictures, image, and inner-man from the altars and covers of the evil associations in the name of Jesus. </a:t>
            </a:r>
            <a:br>
              <a:rPr lang="en-US" dirty="0"/>
            </a:br>
            <a:endParaRPr lang="en-US" dirty="0"/>
          </a:p>
        </p:txBody>
      </p:sp>
    </p:spTree>
    <p:extLst>
      <p:ext uri="{BB962C8B-B14F-4D97-AF65-F5344CB8AC3E}">
        <p14:creationId xmlns:p14="http://schemas.microsoft.com/office/powerpoint/2010/main" val="32234421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996149" cy="4952492"/>
          </a:xfrm>
        </p:spPr>
        <p:txBody>
          <a:bodyPr>
            <a:normAutofit/>
          </a:bodyPr>
          <a:lstStyle/>
          <a:p>
            <a:pPr algn="ctr"/>
            <a:r>
              <a:rPr lang="en-US" dirty="0" smtClean="0"/>
              <a:t/>
            </a:r>
            <a:br>
              <a:rPr lang="en-US" dirty="0" smtClean="0"/>
            </a:br>
            <a:r>
              <a:rPr lang="en-US" dirty="0" smtClean="0"/>
              <a:t>I </a:t>
            </a:r>
            <a:r>
              <a:rPr lang="en-US" dirty="0"/>
              <a:t>return any of the things of evil associations I am connected with, the instruments and any other properties at my disposal for the execution of duties in the name of Jesus. </a:t>
            </a:r>
            <a:br>
              <a:rPr lang="en-US" dirty="0"/>
            </a:br>
            <a:endParaRPr lang="en-US" dirty="0"/>
          </a:p>
        </p:txBody>
      </p:sp>
    </p:spTree>
    <p:extLst>
      <p:ext uri="{BB962C8B-B14F-4D97-AF65-F5344CB8AC3E}">
        <p14:creationId xmlns:p14="http://schemas.microsoft.com/office/powerpoint/2010/main" val="1148404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9391934" cy="4952492"/>
          </a:xfrm>
        </p:spPr>
        <p:txBody>
          <a:bodyPr/>
          <a:lstStyle/>
          <a:p>
            <a:pPr algn="ctr"/>
            <a:r>
              <a:rPr lang="en-US" dirty="0" smtClean="0"/>
              <a:t/>
            </a:r>
            <a:br>
              <a:rPr lang="en-US" dirty="0" smtClean="0"/>
            </a:br>
            <a:r>
              <a:rPr lang="en-US" dirty="0"/>
              <a:t/>
            </a:r>
            <a:br>
              <a:rPr lang="en-US" dirty="0"/>
            </a:br>
            <a:r>
              <a:rPr lang="en-US" dirty="0" smtClean="0"/>
              <a:t>I </a:t>
            </a:r>
            <a:r>
              <a:rPr lang="en-US" dirty="0"/>
              <a:t>hereby confess total separation from the evil associations in the name of Jesus. </a:t>
            </a:r>
            <a:br>
              <a:rPr lang="en-US" dirty="0"/>
            </a:br>
            <a:endParaRPr lang="en-US" dirty="0"/>
          </a:p>
        </p:txBody>
      </p:sp>
    </p:spTree>
    <p:extLst>
      <p:ext uri="{BB962C8B-B14F-4D97-AF65-F5344CB8AC3E}">
        <p14:creationId xmlns:p14="http://schemas.microsoft.com/office/powerpoint/2010/main" val="2630906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350991" cy="4952492"/>
          </a:xfrm>
        </p:spPr>
        <p:txBody>
          <a:bodyPr>
            <a:normAutofit/>
          </a:bodyPr>
          <a:lstStyle/>
          <a:p>
            <a:pPr algn="ctr"/>
            <a:r>
              <a:rPr lang="en-US" dirty="0" smtClean="0"/>
              <a:t/>
            </a:r>
            <a:br>
              <a:rPr lang="en-US" dirty="0" smtClean="0"/>
            </a:br>
            <a:r>
              <a:rPr lang="en-US" dirty="0"/>
              <a:t/>
            </a:r>
            <a:br>
              <a:rPr lang="en-US" dirty="0"/>
            </a:br>
            <a:r>
              <a:rPr lang="en-US" dirty="0" smtClean="0"/>
              <a:t>Holy </a:t>
            </a:r>
            <a:r>
              <a:rPr lang="en-US" dirty="0"/>
              <a:t>Spirit, build a wall of fire round me that will completely make it not possible for these evil spirits to come to me again. </a:t>
            </a:r>
            <a:br>
              <a:rPr lang="en-US" dirty="0"/>
            </a:br>
            <a:endParaRPr lang="en-US" dirty="0"/>
          </a:p>
        </p:txBody>
      </p:sp>
    </p:spTree>
    <p:extLst>
      <p:ext uri="{BB962C8B-B14F-4D97-AF65-F5344CB8AC3E}">
        <p14:creationId xmlns:p14="http://schemas.microsoft.com/office/powerpoint/2010/main" val="34504931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654955"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break any covenant binding me with any of these evil associations in name of Jesus. </a:t>
            </a:r>
            <a:br>
              <a:rPr lang="en-US" dirty="0"/>
            </a:br>
            <a:endParaRPr lang="en-US" dirty="0"/>
          </a:p>
        </p:txBody>
      </p:sp>
    </p:spTree>
    <p:extLst>
      <p:ext uri="{BB962C8B-B14F-4D97-AF65-F5344CB8AC3E}">
        <p14:creationId xmlns:p14="http://schemas.microsoft.com/office/powerpoint/2010/main" val="725284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787719" cy="4952492"/>
          </a:xfrm>
        </p:spPr>
        <p:txBody>
          <a:bodyPr>
            <a:normAutofit/>
          </a:bodyPr>
          <a:lstStyle/>
          <a:p>
            <a:pPr lvl="0" algn="ctr"/>
            <a:r>
              <a:rPr lang="en-US" dirty="0" smtClean="0"/>
              <a:t/>
            </a:r>
            <a:br>
              <a:rPr lang="en-US" dirty="0" smtClean="0"/>
            </a:br>
            <a:r>
              <a:rPr lang="en-US" dirty="0" smtClean="0"/>
              <a:t/>
            </a:r>
            <a:br>
              <a:rPr lang="en-US" dirty="0" smtClean="0"/>
            </a:br>
            <a:r>
              <a:rPr lang="en-US" dirty="0" smtClean="0"/>
              <a:t>I </a:t>
            </a:r>
            <a:r>
              <a:rPr lang="en-US" dirty="0"/>
              <a:t>break all inherited covenants and all such covenants I consciously and unconsciously entered into in the name of Jesus. </a:t>
            </a:r>
          </a:p>
        </p:txBody>
      </p:sp>
    </p:spTree>
    <p:extLst>
      <p:ext uri="{BB962C8B-B14F-4D97-AF65-F5344CB8AC3E}">
        <p14:creationId xmlns:p14="http://schemas.microsoft.com/office/powerpoint/2010/main" val="13637922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9050740" cy="4952492"/>
          </a:xfrm>
        </p:spPr>
        <p:txBody>
          <a:bodyPr/>
          <a:lstStyle/>
          <a:p>
            <a:pPr algn="ctr"/>
            <a:r>
              <a:rPr lang="en-US" dirty="0" smtClean="0"/>
              <a:t/>
            </a:r>
            <a:br>
              <a:rPr lang="en-US" dirty="0" smtClean="0"/>
            </a:br>
            <a:r>
              <a:rPr lang="en-US" dirty="0"/>
              <a:t/>
            </a:r>
            <a:br>
              <a:rPr lang="en-US" dirty="0"/>
            </a:br>
            <a:r>
              <a:rPr lang="en-US" dirty="0" smtClean="0"/>
              <a:t>I </a:t>
            </a:r>
            <a:r>
              <a:rPr lang="en-US" dirty="0"/>
              <a:t>bind the demons attached to these covenants and cast them into the deep in the name of Jesus. </a:t>
            </a:r>
            <a:br>
              <a:rPr lang="en-US" dirty="0"/>
            </a:br>
            <a:endParaRPr lang="en-US" dirty="0"/>
          </a:p>
        </p:txBody>
      </p:sp>
    </p:spTree>
    <p:extLst>
      <p:ext uri="{BB962C8B-B14F-4D97-AF65-F5344CB8AC3E}">
        <p14:creationId xmlns:p14="http://schemas.microsoft.com/office/powerpoint/2010/main" val="3704086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9623946" cy="4952492"/>
          </a:xfrm>
        </p:spPr>
        <p:txBody>
          <a:bodyPr>
            <a:normAutofit/>
          </a:bodyPr>
          <a:lstStyle/>
          <a:p>
            <a:pPr algn="ctr"/>
            <a:r>
              <a:rPr lang="en-US" dirty="0" smtClean="0"/>
              <a:t/>
            </a:r>
            <a:br>
              <a:rPr lang="en-US" dirty="0" smtClean="0"/>
            </a:br>
            <a:r>
              <a:rPr lang="en-US" dirty="0"/>
              <a:t/>
            </a:r>
            <a:br>
              <a:rPr lang="en-US" dirty="0"/>
            </a:br>
            <a:r>
              <a:rPr lang="en-US" dirty="0" smtClean="0"/>
              <a:t/>
            </a:r>
            <a:br>
              <a:rPr lang="en-US" dirty="0" smtClean="0"/>
            </a:br>
            <a:r>
              <a:rPr lang="en-US" dirty="0" smtClean="0"/>
              <a:t>I </a:t>
            </a:r>
            <a:r>
              <a:rPr lang="en-US" dirty="0"/>
              <a:t>resist every attempt to return me back to the evil associations with the blood of Jesus, fire, brimstone and thunder of God. </a:t>
            </a:r>
            <a:br>
              <a:rPr lang="en-US" dirty="0"/>
            </a:br>
            <a:endParaRPr lang="en-US" dirty="0"/>
          </a:p>
        </p:txBody>
      </p:sp>
    </p:spTree>
    <p:extLst>
      <p:ext uri="{BB962C8B-B14F-4D97-AF65-F5344CB8AC3E}">
        <p14:creationId xmlns:p14="http://schemas.microsoft.com/office/powerpoint/2010/main" val="22692106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545773"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renounce and revoke all the oaths I took while entering the evil associations in the name of Jesus. </a:t>
            </a:r>
            <a:br>
              <a:rPr lang="en-US" dirty="0"/>
            </a:br>
            <a:endParaRPr lang="en-US" dirty="0"/>
          </a:p>
        </p:txBody>
      </p:sp>
    </p:spTree>
    <p:extLst>
      <p:ext uri="{BB962C8B-B14F-4D97-AF65-F5344CB8AC3E}">
        <p14:creationId xmlns:p14="http://schemas.microsoft.com/office/powerpoint/2010/main" val="4121769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9432878"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break all covenants inherited from my ancestors on the father and mother side in the name of Jesus. </a:t>
            </a:r>
            <a:br>
              <a:rPr lang="en-US" dirty="0"/>
            </a:br>
            <a:endParaRPr lang="en-US" dirty="0"/>
          </a:p>
        </p:txBody>
      </p:sp>
    </p:spTree>
    <p:extLst>
      <p:ext uri="{BB962C8B-B14F-4D97-AF65-F5344CB8AC3E}">
        <p14:creationId xmlns:p14="http://schemas.microsoft.com/office/powerpoint/2010/main" val="23825819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11016018" cy="4952492"/>
          </a:xfrm>
        </p:spPr>
        <p:txBody>
          <a:bodyPr>
            <a:normAutofit/>
          </a:bodyPr>
          <a:lstStyle/>
          <a:p>
            <a:pPr algn="ctr"/>
            <a:r>
              <a:rPr lang="en-US" dirty="0"/>
              <a:t>I reject, revoke and renounce my membership of any of the following evil associations. Jezebel spirit, Marine spirits, Water spirit, Queen of the Coast, Mermaid spirits, Familiar spirits, Witches and Wizards, Spirits of the dead and all other occult societies in the name of Jesus. </a:t>
            </a:r>
          </a:p>
        </p:txBody>
      </p:sp>
    </p:spTree>
    <p:extLst>
      <p:ext uri="{BB962C8B-B14F-4D97-AF65-F5344CB8AC3E}">
        <p14:creationId xmlns:p14="http://schemas.microsoft.com/office/powerpoint/2010/main" val="174246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8832376" cy="4952492"/>
          </a:xfrm>
        </p:spPr>
        <p:txBody>
          <a:bodyPr>
            <a:normAutofit/>
          </a:bodyPr>
          <a:lstStyle/>
          <a:p>
            <a:pPr algn="ctr"/>
            <a:r>
              <a:rPr lang="en-US" dirty="0" smtClean="0"/>
              <a:t/>
            </a:r>
            <a:br>
              <a:rPr lang="en-US" dirty="0" smtClean="0"/>
            </a:br>
            <a:r>
              <a:rPr lang="en-US" dirty="0"/>
              <a:t/>
            </a:r>
            <a:br>
              <a:rPr lang="en-US" dirty="0"/>
            </a:br>
            <a:r>
              <a:rPr lang="en-US" dirty="0" smtClean="0"/>
              <a:t>Lord </a:t>
            </a:r>
            <a:r>
              <a:rPr lang="en-US" dirty="0"/>
              <a:t>break down every evil foundation of my life and rebuild a new one on Christ the Rock.</a:t>
            </a:r>
            <a:br>
              <a:rPr lang="en-US" dirty="0"/>
            </a:br>
            <a:endParaRPr lang="en-US" dirty="0"/>
          </a:p>
        </p:txBody>
      </p:sp>
    </p:spTree>
    <p:extLst>
      <p:ext uri="{BB962C8B-B14F-4D97-AF65-F5344CB8AC3E}">
        <p14:creationId xmlns:p14="http://schemas.microsoft.com/office/powerpoint/2010/main" val="2212282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719481"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command the fire of God to roast and burn to ashes every evil bird, snake, or any other animal attached to my life by the evil association in the name of Jesus. </a:t>
            </a:r>
            <a:br>
              <a:rPr lang="en-US" dirty="0"/>
            </a:br>
            <a:endParaRPr lang="en-US" dirty="0"/>
          </a:p>
        </p:txBody>
      </p:sp>
    </p:spTree>
    <p:extLst>
      <p:ext uri="{BB962C8B-B14F-4D97-AF65-F5344CB8AC3E}">
        <p14:creationId xmlns:p14="http://schemas.microsoft.com/office/powerpoint/2010/main" val="19960414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10319982" cy="4952492"/>
          </a:xfrm>
        </p:spPr>
        <p:txBody>
          <a:bodyPr>
            <a:normAutofit/>
          </a:bodyPr>
          <a:lstStyle/>
          <a:p>
            <a:pPr algn="ctr"/>
            <a:r>
              <a:rPr lang="en-US" dirty="0"/>
              <a:t>I break and cancel every evil mark, incision, writing placed in my spirit and body as a result of my membership of the evil associations with the blood of Jesus and I purify my body, soul, and spirit with the Holy Ghost Fire in the name of Jesus. </a:t>
            </a:r>
            <a:br>
              <a:rPr lang="en-US" dirty="0"/>
            </a:br>
            <a:endParaRPr lang="en-US" dirty="0"/>
          </a:p>
        </p:txBody>
      </p:sp>
    </p:spTree>
    <p:extLst>
      <p:ext uri="{BB962C8B-B14F-4D97-AF65-F5344CB8AC3E}">
        <p14:creationId xmlns:p14="http://schemas.microsoft.com/office/powerpoint/2010/main" val="2836353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951493" cy="4952492"/>
          </a:xfrm>
        </p:spPr>
        <p:txBody>
          <a:bodyPr>
            <a:normAutofit/>
          </a:bodyPr>
          <a:lstStyle/>
          <a:p>
            <a:pPr lvl="0" algn="ctr"/>
            <a:r>
              <a:rPr lang="en-US" dirty="0" smtClean="0"/>
              <a:t/>
            </a:r>
            <a:br>
              <a:rPr lang="en-US" dirty="0" smtClean="0"/>
            </a:br>
            <a:r>
              <a:rPr lang="en-US" dirty="0"/>
              <a:t/>
            </a:r>
            <a:br>
              <a:rPr lang="en-US" dirty="0"/>
            </a:br>
            <a:r>
              <a:rPr lang="en-US" dirty="0" smtClean="0"/>
              <a:t>I </a:t>
            </a:r>
            <a:r>
              <a:rPr lang="en-US" dirty="0"/>
              <a:t>dismantle every hindrance, obstacle or blockage put in my way of progress by my involvement in these evil associations in the name of Jesus. </a:t>
            </a:r>
          </a:p>
        </p:txBody>
      </p:sp>
    </p:spTree>
    <p:extLst>
      <p:ext uri="{BB962C8B-B14F-4D97-AF65-F5344CB8AC3E}">
        <p14:creationId xmlns:p14="http://schemas.microsoft.com/office/powerpoint/2010/main" val="3844117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214513" cy="4952492"/>
          </a:xfrm>
        </p:spPr>
        <p:txBody>
          <a:bodyPr>
            <a:normAutofit/>
          </a:bodyPr>
          <a:lstStyle/>
          <a:p>
            <a:pPr algn="ctr"/>
            <a:r>
              <a:rPr lang="en-US" dirty="0" smtClean="0"/>
              <a:t/>
            </a:r>
            <a:br>
              <a:rPr lang="en-US" dirty="0" smtClean="0"/>
            </a:br>
            <a:r>
              <a:rPr lang="en-US" dirty="0"/>
              <a:t/>
            </a:r>
            <a:br>
              <a:rPr lang="en-US" dirty="0"/>
            </a:br>
            <a:r>
              <a:rPr lang="en-US" dirty="0" smtClean="0"/>
              <a:t>All </a:t>
            </a:r>
            <a:r>
              <a:rPr lang="en-US" dirty="0"/>
              <a:t>the doors of blessings and break-through shut against me due to my involvement in these evil associations, I command you to open in the name of Jesus. </a:t>
            </a:r>
            <a:br>
              <a:rPr lang="en-US" dirty="0"/>
            </a:br>
            <a:endParaRPr lang="en-US" dirty="0"/>
          </a:p>
        </p:txBody>
      </p:sp>
    </p:spTree>
    <p:extLst>
      <p:ext uri="{BB962C8B-B14F-4D97-AF65-F5344CB8AC3E}">
        <p14:creationId xmlns:p14="http://schemas.microsoft.com/office/powerpoint/2010/main" val="4147130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26775" y="614269"/>
            <a:ext cx="7617725" cy="4952492"/>
          </a:xfrm>
        </p:spPr>
        <p:txBody>
          <a:bodyPr/>
          <a:lstStyle/>
          <a:p>
            <a:pPr algn="ctr"/>
            <a:r>
              <a:rPr lang="en-US" dirty="0" smtClean="0"/>
              <a:t/>
            </a:r>
            <a:br>
              <a:rPr lang="en-US" dirty="0" smtClean="0"/>
            </a:br>
            <a:r>
              <a:rPr lang="en-US" dirty="0" smtClean="0"/>
              <a:t>I </a:t>
            </a:r>
            <a:r>
              <a:rPr lang="en-US" dirty="0"/>
              <a:t>break and cancel every inherited curse in the name of Jesus. </a:t>
            </a:r>
            <a:br>
              <a:rPr lang="en-US" dirty="0"/>
            </a:br>
            <a:endParaRPr lang="en-US" dirty="0"/>
          </a:p>
        </p:txBody>
      </p:sp>
    </p:spTree>
    <p:extLst>
      <p:ext uri="{BB962C8B-B14F-4D97-AF65-F5344CB8AC3E}">
        <p14:creationId xmlns:p14="http://schemas.microsoft.com/office/powerpoint/2010/main" val="436580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037093" cy="4952492"/>
          </a:xfrm>
        </p:spPr>
        <p:txBody>
          <a:bodyPr>
            <a:normAutofit/>
          </a:bodyPr>
          <a:lstStyle/>
          <a:p>
            <a:pPr algn="ctr"/>
            <a:r>
              <a:rPr lang="en-US" dirty="0" smtClean="0"/>
              <a:t/>
            </a:r>
            <a:br>
              <a:rPr lang="en-US" dirty="0" smtClean="0"/>
            </a:br>
            <a:r>
              <a:rPr lang="en-US" dirty="0"/>
              <a:t/>
            </a:r>
            <a:br>
              <a:rPr lang="en-US" dirty="0"/>
            </a:br>
            <a:r>
              <a:rPr lang="en-US" dirty="0" smtClean="0"/>
              <a:t>Lord </a:t>
            </a:r>
            <a:r>
              <a:rPr lang="en-US" dirty="0"/>
              <a:t>remove from me all the curses placed upon my ancestral families as a result of their evil association’s involvement in the name of Jesus. </a:t>
            </a:r>
            <a:br>
              <a:rPr lang="en-US" dirty="0"/>
            </a:br>
            <a:endParaRPr lang="en-US" dirty="0"/>
          </a:p>
        </p:txBody>
      </p:sp>
    </p:spTree>
    <p:extLst>
      <p:ext uri="{BB962C8B-B14F-4D97-AF65-F5344CB8AC3E}">
        <p14:creationId xmlns:p14="http://schemas.microsoft.com/office/powerpoint/2010/main" val="138221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532125"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break and cancel every curse placed upon me by my parents in the name of Jesus. </a:t>
            </a:r>
            <a:br>
              <a:rPr lang="en-US" dirty="0"/>
            </a:br>
            <a:endParaRPr lang="en-US" dirty="0"/>
          </a:p>
        </p:txBody>
      </p:sp>
    </p:spTree>
    <p:extLst>
      <p:ext uri="{BB962C8B-B14F-4D97-AF65-F5344CB8AC3E}">
        <p14:creationId xmlns:p14="http://schemas.microsoft.com/office/powerpoint/2010/main" val="27549426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10401870" cy="4952492"/>
          </a:xfrm>
        </p:spPr>
        <p:txBody>
          <a:bodyPr>
            <a:normAutofit/>
          </a:bodyPr>
          <a:lstStyle/>
          <a:p>
            <a:pPr algn="ctr"/>
            <a:r>
              <a:rPr lang="en-US" dirty="0" smtClean="0"/>
              <a:t/>
            </a:r>
            <a:br>
              <a:rPr lang="en-US" dirty="0" smtClean="0"/>
            </a:br>
            <a:r>
              <a:rPr lang="en-US" dirty="0" smtClean="0"/>
              <a:t/>
            </a:r>
            <a:br>
              <a:rPr lang="en-US" dirty="0" smtClean="0"/>
            </a:br>
            <a:r>
              <a:rPr lang="en-US" dirty="0" smtClean="0"/>
              <a:t>I </a:t>
            </a:r>
            <a:r>
              <a:rPr lang="en-US" dirty="0"/>
              <a:t>break and cancel every curse, spell, gannet, hex, enchantment, bewitchment, incantation placed upon me by my involvement with evil association in the name of Jesus. </a:t>
            </a:r>
            <a:br>
              <a:rPr lang="en-US" dirty="0"/>
            </a:br>
            <a:endParaRPr lang="en-US" dirty="0"/>
          </a:p>
        </p:txBody>
      </p:sp>
    </p:spTree>
    <p:extLst>
      <p:ext uri="{BB962C8B-B14F-4D97-AF65-F5344CB8AC3E}">
        <p14:creationId xmlns:p14="http://schemas.microsoft.com/office/powerpoint/2010/main" val="25557155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4889" y="627916"/>
            <a:ext cx="8723194"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break and revoke every blood and soul-tie covenant and yokes attached to them in the name of Jesus. </a:t>
            </a:r>
            <a:br>
              <a:rPr lang="en-US" dirty="0"/>
            </a:br>
            <a:endParaRPr lang="en-US" dirty="0"/>
          </a:p>
        </p:txBody>
      </p:sp>
    </p:spTree>
    <p:extLst>
      <p:ext uri="{BB962C8B-B14F-4D97-AF65-F5344CB8AC3E}">
        <p14:creationId xmlns:p14="http://schemas.microsoft.com/office/powerpoint/2010/main" val="18408796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583003"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withdraw and cancel my name from their registers with the blood of Jesus. </a:t>
            </a:r>
            <a:br>
              <a:rPr lang="en-US" dirty="0"/>
            </a:br>
            <a:endParaRPr lang="en-US" dirty="0"/>
          </a:p>
        </p:txBody>
      </p:sp>
    </p:spTree>
    <p:extLst>
      <p:ext uri="{BB962C8B-B14F-4D97-AF65-F5344CB8AC3E}">
        <p14:creationId xmlns:p14="http://schemas.microsoft.com/office/powerpoint/2010/main" val="1069312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10292687"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purge myself of all the evil foods I have eaten in the evil world with the blood of Jesus and purify myself with the fire of the Holy Ghost in the name of Jesus. </a:t>
            </a:r>
            <a:br>
              <a:rPr lang="en-US" dirty="0"/>
            </a:br>
            <a:endParaRPr lang="en-US" dirty="0"/>
          </a:p>
        </p:txBody>
      </p:sp>
    </p:spTree>
    <p:extLst>
      <p:ext uri="{BB962C8B-B14F-4D97-AF65-F5344CB8AC3E}">
        <p14:creationId xmlns:p14="http://schemas.microsoft.com/office/powerpoint/2010/main" val="39998091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8941558" cy="4952492"/>
          </a:xfrm>
        </p:spPr>
        <p:txBody>
          <a:bodyPr>
            <a:normAutofit/>
          </a:bodyPr>
          <a:lstStyle/>
          <a:p>
            <a:pPr algn="ctr"/>
            <a:r>
              <a:rPr lang="en-US" dirty="0" smtClean="0"/>
              <a:t/>
            </a:r>
            <a:br>
              <a:rPr lang="en-US" dirty="0" smtClean="0"/>
            </a:br>
            <a:r>
              <a:rPr lang="en-US" dirty="0"/>
              <a:t/>
            </a:r>
            <a:br>
              <a:rPr lang="en-US" dirty="0"/>
            </a:br>
            <a:r>
              <a:rPr lang="en-US" dirty="0" smtClean="0"/>
              <a:t>All </a:t>
            </a:r>
            <a:r>
              <a:rPr lang="en-US" dirty="0"/>
              <a:t>demonic spirits attached to all these covenants and curses, be roasted with the fire of God in the name of Jesus. </a:t>
            </a:r>
            <a:br>
              <a:rPr lang="en-US" dirty="0"/>
            </a:br>
            <a:endParaRPr lang="en-US" dirty="0"/>
          </a:p>
        </p:txBody>
      </p:sp>
    </p:spTree>
    <p:extLst>
      <p:ext uri="{BB962C8B-B14F-4D97-AF65-F5344CB8AC3E}">
        <p14:creationId xmlns:p14="http://schemas.microsoft.com/office/powerpoint/2010/main" val="1540289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982501" cy="4952492"/>
          </a:xfrm>
        </p:spPr>
        <p:txBody>
          <a:bodyPr/>
          <a:lstStyle/>
          <a:p>
            <a:pPr algn="ctr"/>
            <a:r>
              <a:rPr lang="en-US" dirty="0" smtClean="0"/>
              <a:t/>
            </a:r>
            <a:br>
              <a:rPr lang="en-US" dirty="0" smtClean="0"/>
            </a:br>
            <a:r>
              <a:rPr lang="en-US" dirty="0"/>
              <a:t/>
            </a:r>
            <a:br>
              <a:rPr lang="en-US" dirty="0"/>
            </a:br>
            <a:r>
              <a:rPr lang="en-US" dirty="0" smtClean="0"/>
              <a:t>I </a:t>
            </a:r>
            <a:r>
              <a:rPr lang="en-US" dirty="0"/>
              <a:t>declare my body, soul and spirit a-no-go-area for all evil spirits in the name of Jesus. </a:t>
            </a:r>
            <a:br>
              <a:rPr lang="en-US" dirty="0"/>
            </a:br>
            <a:endParaRPr lang="en-US" dirty="0"/>
          </a:p>
        </p:txBody>
      </p:sp>
    </p:spTree>
    <p:extLst>
      <p:ext uri="{BB962C8B-B14F-4D97-AF65-F5344CB8AC3E}">
        <p14:creationId xmlns:p14="http://schemas.microsoft.com/office/powerpoint/2010/main" val="1462805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dirty="0"/>
              <a:t>DELIVERANCE PRAYERS FROM SPIRIT HUSBAND OR WIFE. </a:t>
            </a: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25180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789963"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divorce and renounce my marriage with the spirit husband or wife in the name of Jesus.</a:t>
            </a:r>
          </a:p>
        </p:txBody>
      </p:sp>
    </p:spTree>
    <p:extLst>
      <p:ext uri="{BB962C8B-B14F-4D97-AF65-F5344CB8AC3E}">
        <p14:creationId xmlns:p14="http://schemas.microsoft.com/office/powerpoint/2010/main" val="42615815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8747760"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break all covenants entered into with the spirit husband or wife in the name of Jesus. </a:t>
            </a:r>
            <a:br>
              <a:rPr lang="en-US" dirty="0"/>
            </a:br>
            <a:endParaRPr lang="en-US" dirty="0"/>
          </a:p>
        </p:txBody>
      </p:sp>
    </p:spTree>
    <p:extLst>
      <p:ext uri="{BB962C8B-B14F-4D97-AF65-F5344CB8AC3E}">
        <p14:creationId xmlns:p14="http://schemas.microsoft.com/office/powerpoint/2010/main" val="387300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705557" cy="4952492"/>
          </a:xfrm>
        </p:spPr>
        <p:txBody>
          <a:bodyPr>
            <a:normAutofit/>
          </a:bodyPr>
          <a:lstStyle/>
          <a:p>
            <a:pPr algn="ctr"/>
            <a:r>
              <a:rPr lang="en-US" dirty="0"/>
              <a:t>I command the thunder fire of God to burn to ashes the wedding gown, ring, photographs, and all other materials used for the marriage in the name of Jesus.</a:t>
            </a:r>
          </a:p>
        </p:txBody>
      </p:sp>
    </p:spTree>
    <p:extLst>
      <p:ext uri="{BB962C8B-B14F-4D97-AF65-F5344CB8AC3E}">
        <p14:creationId xmlns:p14="http://schemas.microsoft.com/office/powerpoint/2010/main" val="1616389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7228449"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send the fire of God to burn to ashes the marriage certificate in the name of Jesus. </a:t>
            </a:r>
            <a:br>
              <a:rPr lang="en-US" dirty="0"/>
            </a:br>
            <a:endParaRPr lang="en-US" dirty="0"/>
          </a:p>
        </p:txBody>
      </p:sp>
    </p:spTree>
    <p:extLst>
      <p:ext uri="{BB962C8B-B14F-4D97-AF65-F5344CB8AC3E}">
        <p14:creationId xmlns:p14="http://schemas.microsoft.com/office/powerpoint/2010/main" val="713845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6989298" cy="4952492"/>
          </a:xfrm>
        </p:spPr>
        <p:txBody>
          <a:bodyPr>
            <a:normAutofit/>
          </a:bodyPr>
          <a:lstStyle/>
          <a:p>
            <a:pPr algn="ctr"/>
            <a:r>
              <a:rPr lang="en-US" dirty="0" smtClean="0"/>
              <a:t/>
            </a:r>
            <a:br>
              <a:rPr lang="en-US" dirty="0" smtClean="0"/>
            </a:br>
            <a:r>
              <a:rPr lang="en-US" dirty="0" smtClean="0"/>
              <a:t>I </a:t>
            </a:r>
            <a:r>
              <a:rPr lang="en-US" dirty="0"/>
              <a:t>break every blood and soul-tie covenants with the spirit husband or wife in the name of Jesus. </a:t>
            </a:r>
          </a:p>
        </p:txBody>
      </p:sp>
    </p:spTree>
    <p:extLst>
      <p:ext uri="{BB962C8B-B14F-4D97-AF65-F5344CB8AC3E}">
        <p14:creationId xmlns:p14="http://schemas.microsoft.com/office/powerpoint/2010/main" val="669085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7242517" cy="4952492"/>
          </a:xfrm>
        </p:spPr>
        <p:txBody>
          <a:bodyPr>
            <a:normAutofit/>
          </a:bodyPr>
          <a:lstStyle/>
          <a:p>
            <a:pPr algn="ctr"/>
            <a:r>
              <a:rPr lang="en-US" dirty="0" smtClean="0"/>
              <a:t/>
            </a:r>
            <a:br>
              <a:rPr lang="en-US" dirty="0" smtClean="0"/>
            </a:br>
            <a:r>
              <a:rPr lang="en-US" dirty="0" smtClean="0"/>
              <a:t>I </a:t>
            </a:r>
            <a:r>
              <a:rPr lang="en-US" dirty="0"/>
              <a:t>send thunder fire of God to burn to ashes the children born to the marriage in the name of Jesus.</a:t>
            </a:r>
          </a:p>
        </p:txBody>
      </p:sp>
    </p:spTree>
    <p:extLst>
      <p:ext uri="{BB962C8B-B14F-4D97-AF65-F5344CB8AC3E}">
        <p14:creationId xmlns:p14="http://schemas.microsoft.com/office/powerpoint/2010/main" val="1344710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190931"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reject and renounce all such names given to me in any of the evil associations in the name of Jesus. </a:t>
            </a:r>
            <a:br>
              <a:rPr lang="en-US" dirty="0"/>
            </a:br>
            <a:endParaRPr lang="en-US" dirty="0"/>
          </a:p>
        </p:txBody>
      </p:sp>
    </p:spTree>
    <p:extLst>
      <p:ext uri="{BB962C8B-B14F-4D97-AF65-F5344CB8AC3E}">
        <p14:creationId xmlns:p14="http://schemas.microsoft.com/office/powerpoint/2010/main" val="840590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9000978" cy="4952492"/>
          </a:xfrm>
        </p:spPr>
        <p:txBody>
          <a:bodyPr>
            <a:normAutofit/>
          </a:bodyPr>
          <a:lstStyle/>
          <a:p>
            <a:pPr algn="ctr"/>
            <a:r>
              <a:rPr lang="en-US" dirty="0" smtClean="0"/>
              <a:t/>
            </a:r>
            <a:br>
              <a:rPr lang="en-US" dirty="0" smtClean="0"/>
            </a:br>
            <a:r>
              <a:rPr lang="en-US" dirty="0" smtClean="0"/>
              <a:t>I </a:t>
            </a:r>
            <a:r>
              <a:rPr lang="en-US" dirty="0"/>
              <a:t>withdraw my blood, sperm or any other part of my body deposited in the altar of the spirit husband or wife in the name of Jesus. </a:t>
            </a:r>
            <a:br>
              <a:rPr lang="en-US" dirty="0"/>
            </a:br>
            <a:endParaRPr lang="en-US" dirty="0"/>
          </a:p>
        </p:txBody>
      </p:sp>
    </p:spTree>
    <p:extLst>
      <p:ext uri="{BB962C8B-B14F-4D97-AF65-F5344CB8AC3E}">
        <p14:creationId xmlns:p14="http://schemas.microsoft.com/office/powerpoint/2010/main" val="2699771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788769" cy="4952492"/>
          </a:xfrm>
        </p:spPr>
        <p:txBody>
          <a:bodyPr>
            <a:normAutofit/>
          </a:bodyPr>
          <a:lstStyle/>
          <a:p>
            <a:pPr algn="ctr"/>
            <a:r>
              <a:rPr lang="en-US" dirty="0" smtClean="0"/>
              <a:t/>
            </a:r>
            <a:br>
              <a:rPr lang="en-US" dirty="0" smtClean="0"/>
            </a:br>
            <a:r>
              <a:rPr lang="en-US" dirty="0" smtClean="0"/>
              <a:t>I </a:t>
            </a:r>
            <a:r>
              <a:rPr lang="en-US" dirty="0"/>
              <a:t>bind you spirit husband or wife tormenting my life and earthly marriage with hot chains and fetters of God and cast you out of my life in the depth pit and command you not to ever come into my life again in the name of Jesus.</a:t>
            </a:r>
          </a:p>
        </p:txBody>
      </p:sp>
    </p:spTree>
    <p:extLst>
      <p:ext uri="{BB962C8B-B14F-4D97-AF65-F5344CB8AC3E}">
        <p14:creationId xmlns:p14="http://schemas.microsoft.com/office/powerpoint/2010/main" val="8444742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874369" cy="4952492"/>
          </a:xfrm>
        </p:spPr>
        <p:txBody>
          <a:bodyPr>
            <a:normAutofit/>
          </a:bodyPr>
          <a:lstStyle/>
          <a:p>
            <a:pPr algn="ctr"/>
            <a:r>
              <a:rPr lang="en-US" dirty="0" smtClean="0"/>
              <a:t/>
            </a:r>
            <a:br>
              <a:rPr lang="en-US" dirty="0" smtClean="0"/>
            </a:br>
            <a:r>
              <a:rPr lang="en-US" dirty="0" smtClean="0"/>
              <a:t>I </a:t>
            </a:r>
            <a:r>
              <a:rPr lang="en-US" dirty="0"/>
              <a:t>return to you all of your property in my possession in the spirit world including the dowry and whatsoever was used for the marriage and covenants in the name of Jesus</a:t>
            </a:r>
          </a:p>
        </p:txBody>
      </p:sp>
    </p:spTree>
    <p:extLst>
      <p:ext uri="{BB962C8B-B14F-4D97-AF65-F5344CB8AC3E}">
        <p14:creationId xmlns:p14="http://schemas.microsoft.com/office/powerpoint/2010/main" val="3751832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8185052" cy="4952492"/>
          </a:xfrm>
        </p:spPr>
        <p:txBody>
          <a:bodyPr>
            <a:normAutofit/>
          </a:bodyPr>
          <a:lstStyle/>
          <a:p>
            <a:pPr algn="ctr"/>
            <a:r>
              <a:rPr lang="en-US" dirty="0" smtClean="0"/>
              <a:t/>
            </a:r>
            <a:br>
              <a:rPr lang="en-US" dirty="0" smtClean="0"/>
            </a:br>
            <a:r>
              <a:rPr lang="en-US" dirty="0" smtClean="0"/>
              <a:t>I </a:t>
            </a:r>
            <a:r>
              <a:rPr lang="en-US" dirty="0"/>
              <a:t>drain myself of all evil I break all covenants inherited from my ancestors on the father and mother side in the name of Jesus. </a:t>
            </a:r>
            <a:br>
              <a:rPr lang="en-US" dirty="0"/>
            </a:br>
            <a:endParaRPr lang="en-US" dirty="0"/>
          </a:p>
        </p:txBody>
      </p:sp>
    </p:spTree>
    <p:extLst>
      <p:ext uri="{BB962C8B-B14F-4D97-AF65-F5344CB8AC3E}">
        <p14:creationId xmlns:p14="http://schemas.microsoft.com/office/powerpoint/2010/main" val="9719775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7861495" cy="4952492"/>
          </a:xfrm>
        </p:spPr>
        <p:txBody>
          <a:bodyPr>
            <a:normAutofit/>
          </a:bodyPr>
          <a:lstStyle/>
          <a:p>
            <a:r>
              <a:rPr lang="en-US" dirty="0" smtClean="0"/>
              <a:t/>
            </a:r>
            <a:br>
              <a:rPr lang="en-US" dirty="0" smtClean="0"/>
            </a:br>
            <a:r>
              <a:rPr lang="en-US" dirty="0" smtClean="0"/>
              <a:t>Lord </a:t>
            </a:r>
            <a:r>
              <a:rPr lang="en-US" dirty="0"/>
              <a:t>break down every evil foundation of my life and rebuild a new one on Christ the Rock. </a:t>
            </a:r>
          </a:p>
        </p:txBody>
      </p:sp>
    </p:spTree>
    <p:extLst>
      <p:ext uri="{BB962C8B-B14F-4D97-AF65-F5344CB8AC3E}">
        <p14:creationId xmlns:p14="http://schemas.microsoft.com/office/powerpoint/2010/main" val="2591536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8367932" cy="4952492"/>
          </a:xfrm>
        </p:spPr>
        <p:txBody>
          <a:bodyPr>
            <a:normAutofit/>
          </a:bodyPr>
          <a:lstStyle/>
          <a:p>
            <a:pPr algn="ctr"/>
            <a:r>
              <a:rPr lang="en-US" dirty="0" smtClean="0"/>
              <a:t/>
            </a:r>
            <a:br>
              <a:rPr lang="en-US" dirty="0" smtClean="0"/>
            </a:br>
            <a:r>
              <a:rPr lang="en-US" dirty="0" smtClean="0"/>
              <a:t>I </a:t>
            </a:r>
            <a:r>
              <a:rPr lang="en-US" dirty="0"/>
              <a:t>command the fire of God to roast and burn to ashes every evil bird, snake, or any other animal attached to my life by the evil association in the name of Jesus. </a:t>
            </a:r>
            <a:br>
              <a:rPr lang="en-US" dirty="0"/>
            </a:br>
            <a:endParaRPr lang="en-US" dirty="0"/>
          </a:p>
        </p:txBody>
      </p:sp>
    </p:spTree>
    <p:extLst>
      <p:ext uri="{BB962C8B-B14F-4D97-AF65-F5344CB8AC3E}">
        <p14:creationId xmlns:p14="http://schemas.microsoft.com/office/powerpoint/2010/main" val="2697255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353865" cy="4952492"/>
          </a:xfrm>
        </p:spPr>
        <p:txBody>
          <a:bodyPr>
            <a:normAutofit/>
          </a:bodyPr>
          <a:lstStyle/>
          <a:p>
            <a:pPr algn="ctr"/>
            <a:r>
              <a:rPr lang="en-US" dirty="0" smtClean="0"/>
              <a:t/>
            </a:r>
            <a:br>
              <a:rPr lang="en-US" dirty="0" smtClean="0"/>
            </a:br>
            <a:r>
              <a:rPr lang="en-US" dirty="0" smtClean="0"/>
              <a:t>I </a:t>
            </a:r>
            <a:r>
              <a:rPr lang="en-US" dirty="0"/>
              <a:t>dismantle every hindrance, obstacle or blockage put in my way of progress by my involvement in these evil associations in the name of Jesus. </a:t>
            </a:r>
            <a:br>
              <a:rPr lang="en-US" dirty="0"/>
            </a:br>
            <a:endParaRPr lang="en-US" dirty="0"/>
          </a:p>
        </p:txBody>
      </p:sp>
    </p:spTree>
    <p:extLst>
      <p:ext uri="{BB962C8B-B14F-4D97-AF65-F5344CB8AC3E}">
        <p14:creationId xmlns:p14="http://schemas.microsoft.com/office/powerpoint/2010/main" val="3537950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7636412" cy="4952492"/>
          </a:xfrm>
        </p:spPr>
        <p:txBody>
          <a:bodyPr>
            <a:normAutofit/>
          </a:bodyPr>
          <a:lstStyle/>
          <a:p>
            <a:pPr algn="ctr"/>
            <a:r>
              <a:rPr lang="en-US" dirty="0" smtClean="0"/>
              <a:t/>
            </a:r>
            <a:br>
              <a:rPr lang="en-US" dirty="0" smtClean="0"/>
            </a:br>
            <a:r>
              <a:rPr lang="en-US" dirty="0" smtClean="0"/>
              <a:t>All the doors of blessings and break-through shut against me due to my involvement in these evil associations, I command you to open in the name of Jesus.  </a:t>
            </a:r>
            <a:br>
              <a:rPr lang="en-US" dirty="0" smtClean="0"/>
            </a:br>
            <a:endParaRPr lang="en-US" dirty="0"/>
          </a:p>
        </p:txBody>
      </p:sp>
    </p:spTree>
    <p:extLst>
      <p:ext uri="{BB962C8B-B14F-4D97-AF65-F5344CB8AC3E}">
        <p14:creationId xmlns:p14="http://schemas.microsoft.com/office/powerpoint/2010/main" val="454803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a:t>COVENANTS AND YOKES BREAKING </a:t>
            </a:r>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36357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7791157" cy="4952492"/>
          </a:xfrm>
        </p:spPr>
        <p:txBody>
          <a:bodyPr>
            <a:normAutofit/>
          </a:bodyPr>
          <a:lstStyle/>
          <a:p>
            <a:pPr algn="ctr"/>
            <a:r>
              <a:rPr lang="en-US" dirty="0" smtClean="0"/>
              <a:t/>
            </a:r>
            <a:br>
              <a:rPr lang="en-US" dirty="0" smtClean="0"/>
            </a:br>
            <a:r>
              <a:rPr lang="en-US" dirty="0" smtClean="0"/>
              <a:t>I </a:t>
            </a:r>
            <a:r>
              <a:rPr lang="en-US" dirty="0"/>
              <a:t>break every evil covenant with water spirits and the yokes attached to it in the name of Jesus. </a:t>
            </a:r>
            <a:br>
              <a:rPr lang="en-US" dirty="0"/>
            </a:br>
            <a:endParaRPr lang="en-US" dirty="0"/>
          </a:p>
        </p:txBody>
      </p:sp>
    </p:spTree>
    <p:extLst>
      <p:ext uri="{BB962C8B-B14F-4D97-AF65-F5344CB8AC3E}">
        <p14:creationId xmlns:p14="http://schemas.microsoft.com/office/powerpoint/2010/main" val="1103790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023445"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resign my position in any of these associations and withdraw my services and responsibilities permanently in the name of Jesus. </a:t>
            </a:r>
            <a:br>
              <a:rPr lang="en-US" dirty="0"/>
            </a:br>
            <a:endParaRPr lang="en-US" dirty="0"/>
          </a:p>
        </p:txBody>
      </p:sp>
    </p:spTree>
    <p:extLst>
      <p:ext uri="{BB962C8B-B14F-4D97-AF65-F5344CB8AC3E}">
        <p14:creationId xmlns:p14="http://schemas.microsoft.com/office/powerpoint/2010/main" val="3582805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6947095" cy="4952492"/>
          </a:xfrm>
        </p:spPr>
        <p:txBody>
          <a:bodyPr>
            <a:normAutofit/>
          </a:bodyPr>
          <a:lstStyle/>
          <a:p>
            <a:pPr algn="ctr"/>
            <a:r>
              <a:rPr lang="en-US" dirty="0" smtClean="0"/>
              <a:t/>
            </a:r>
            <a:br>
              <a:rPr lang="en-US" dirty="0" smtClean="0"/>
            </a:br>
            <a:r>
              <a:rPr lang="en-US" dirty="0" smtClean="0"/>
              <a:t>I </a:t>
            </a:r>
            <a:r>
              <a:rPr lang="en-US" dirty="0"/>
              <a:t>break and cancel every covenant with any idol and the yokes attached to it in the name of Jesus.</a:t>
            </a:r>
          </a:p>
        </p:txBody>
      </p:sp>
    </p:spTree>
    <p:extLst>
      <p:ext uri="{BB962C8B-B14F-4D97-AF65-F5344CB8AC3E}">
        <p14:creationId xmlns:p14="http://schemas.microsoft.com/office/powerpoint/2010/main" val="1437617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7974037" cy="4952492"/>
          </a:xfrm>
        </p:spPr>
        <p:txBody>
          <a:bodyPr>
            <a:normAutofit/>
          </a:bodyPr>
          <a:lstStyle/>
          <a:p>
            <a:pPr algn="ctr"/>
            <a:r>
              <a:rPr lang="en-US" dirty="0" smtClean="0"/>
              <a:t/>
            </a:r>
            <a:br>
              <a:rPr lang="en-US" dirty="0" smtClean="0"/>
            </a:br>
            <a:r>
              <a:rPr lang="en-US" dirty="0" smtClean="0"/>
              <a:t>I </a:t>
            </a:r>
            <a:r>
              <a:rPr lang="en-US" dirty="0"/>
              <a:t>break and cancel any evil covenant entered into by my parents on my behalf and all the yokes attached to it in the name of Jesus</a:t>
            </a:r>
          </a:p>
        </p:txBody>
      </p:sp>
    </p:spTree>
    <p:extLst>
      <p:ext uri="{BB962C8B-B14F-4D97-AF65-F5344CB8AC3E}">
        <p14:creationId xmlns:p14="http://schemas.microsoft.com/office/powerpoint/2010/main" val="3058069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7340991" cy="4952492"/>
          </a:xfrm>
        </p:spPr>
        <p:txBody>
          <a:bodyPr>
            <a:normAutofit/>
          </a:bodyPr>
          <a:lstStyle/>
          <a:p>
            <a:pPr algn="ctr"/>
            <a:r>
              <a:rPr lang="en-US" dirty="0" smtClean="0"/>
              <a:t/>
            </a:r>
            <a:br>
              <a:rPr lang="en-US" dirty="0" smtClean="0"/>
            </a:br>
            <a:r>
              <a:rPr lang="en-US" dirty="0" smtClean="0"/>
              <a:t>I </a:t>
            </a:r>
            <a:r>
              <a:rPr lang="en-US" dirty="0"/>
              <a:t>command the fire of God to roast the forces of hindrance and obstacles and paralyze their power in the name of Jesus.</a:t>
            </a:r>
          </a:p>
        </p:txBody>
      </p:sp>
    </p:spTree>
    <p:extLst>
      <p:ext uri="{BB962C8B-B14F-4D97-AF65-F5344CB8AC3E}">
        <p14:creationId xmlns:p14="http://schemas.microsoft.com/office/powerpoint/2010/main" val="699282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8410135" cy="4952492"/>
          </a:xfrm>
        </p:spPr>
        <p:txBody>
          <a:bodyPr>
            <a:normAutofit/>
          </a:bodyPr>
          <a:lstStyle/>
          <a:p>
            <a:pPr algn="ctr"/>
            <a:r>
              <a:rPr lang="en-US" dirty="0" smtClean="0"/>
              <a:t/>
            </a:r>
            <a:br>
              <a:rPr lang="en-US" dirty="0" smtClean="0"/>
            </a:br>
            <a:r>
              <a:rPr lang="en-US" dirty="0" smtClean="0"/>
              <a:t>Lord</a:t>
            </a:r>
            <a:r>
              <a:rPr lang="en-US" dirty="0"/>
              <a:t>, let the Holy Ghost effect immediate breakthrough in every area of my life in the name of Jesus</a:t>
            </a:r>
          </a:p>
        </p:txBody>
      </p:sp>
    </p:spTree>
    <p:extLst>
      <p:ext uri="{BB962C8B-B14F-4D97-AF65-F5344CB8AC3E}">
        <p14:creationId xmlns:p14="http://schemas.microsoft.com/office/powerpoint/2010/main" val="667640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6201508" cy="4952492"/>
          </a:xfrm>
        </p:spPr>
        <p:txBody>
          <a:bodyPr>
            <a:normAutofit/>
          </a:bodyPr>
          <a:lstStyle/>
          <a:p>
            <a:pPr algn="ctr"/>
            <a:r>
              <a:rPr lang="en-US" dirty="0" smtClean="0"/>
              <a:t/>
            </a:r>
            <a:br>
              <a:rPr lang="en-US" dirty="0" smtClean="0"/>
            </a:br>
            <a:r>
              <a:rPr lang="en-US" dirty="0" smtClean="0"/>
              <a:t>I </a:t>
            </a:r>
            <a:r>
              <a:rPr lang="en-US" dirty="0"/>
              <a:t>confess that my deliverance shall remain permanent never to be reversed again in the name of Jesus</a:t>
            </a:r>
          </a:p>
        </p:txBody>
      </p:sp>
    </p:spTree>
    <p:extLst>
      <p:ext uri="{BB962C8B-B14F-4D97-AF65-F5344CB8AC3E}">
        <p14:creationId xmlns:p14="http://schemas.microsoft.com/office/powerpoint/2010/main" val="712605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088913" y="1143293"/>
            <a:ext cx="8266102" cy="4268965"/>
          </a:xfrm>
        </p:spPr>
        <p:txBody>
          <a:bodyPr/>
          <a:lstStyle/>
          <a:p>
            <a:r>
              <a:rPr lang="en-US" dirty="0" smtClean="0"/>
              <a:t>Praise god for answering prayers</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42715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937845" cy="4952492"/>
          </a:xfrm>
        </p:spPr>
        <p:txBody>
          <a:bodyPr/>
          <a:lstStyle/>
          <a:p>
            <a:pPr algn="ctr"/>
            <a:r>
              <a:rPr lang="en-US" dirty="0"/>
              <a:t>I reject all the evil works I have done to innocent people through my membership with these evil association and beg the Almighty God to forgive me and wash me clean with the blood of Jesus. </a:t>
            </a:r>
            <a:br>
              <a:rPr lang="en-US" dirty="0"/>
            </a:br>
            <a:endParaRPr lang="en-US" dirty="0"/>
          </a:p>
        </p:txBody>
      </p:sp>
    </p:spTree>
    <p:extLst>
      <p:ext uri="{BB962C8B-B14F-4D97-AF65-F5344CB8AC3E}">
        <p14:creationId xmlns:p14="http://schemas.microsoft.com/office/powerpoint/2010/main" val="1737436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10033379" cy="4952492"/>
          </a:xfrm>
        </p:spPr>
        <p:txBody>
          <a:bodyPr>
            <a:normAutofit/>
          </a:bodyPr>
          <a:lstStyle/>
          <a:p>
            <a:pPr algn="ctr"/>
            <a:r>
              <a:rPr lang="en-US" dirty="0" smtClean="0"/>
              <a:t/>
            </a:r>
            <a:br>
              <a:rPr lang="en-US" dirty="0" smtClean="0"/>
            </a:br>
            <a:r>
              <a:rPr lang="en-US" dirty="0"/>
              <a:t/>
            </a:r>
            <a:br>
              <a:rPr lang="en-US" dirty="0"/>
            </a:br>
            <a:r>
              <a:rPr lang="en-US" dirty="0" smtClean="0"/>
              <a:t>I </a:t>
            </a:r>
            <a:r>
              <a:rPr lang="en-US" dirty="0"/>
              <a:t>purge myself of all evil foods I had eaten in any of the evil associations with the blood of Jesus. </a:t>
            </a:r>
            <a:br>
              <a:rPr lang="en-US" dirty="0"/>
            </a:br>
            <a:endParaRPr lang="en-US" dirty="0"/>
          </a:p>
        </p:txBody>
      </p:sp>
    </p:spTree>
    <p:extLst>
      <p:ext uri="{BB962C8B-B14F-4D97-AF65-F5344CB8AC3E}">
        <p14:creationId xmlns:p14="http://schemas.microsoft.com/office/powerpoint/2010/main" val="1162166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1999" y="559678"/>
            <a:ext cx="9828663" cy="4952492"/>
          </a:xfrm>
        </p:spPr>
        <p:txBody>
          <a:bodyPr>
            <a:normAutofit/>
          </a:bodyPr>
          <a:lstStyle/>
          <a:p>
            <a:pPr algn="ctr"/>
            <a:r>
              <a:rPr lang="en-US" dirty="0"/>
              <a:t>I bind you water spirits, marine, queen of the coast, Jezebel spirits, familiar spirits operating in my life with hot chains and fetters of God and cast you out into the deep, and seal you with unquenchable fire of God in the name of Jesus. </a:t>
            </a:r>
            <a:br>
              <a:rPr lang="en-US" dirty="0"/>
            </a:br>
            <a:endParaRPr lang="en-US" dirty="0"/>
          </a:p>
        </p:txBody>
      </p:sp>
    </p:spTree>
    <p:extLst>
      <p:ext uri="{BB962C8B-B14F-4D97-AF65-F5344CB8AC3E}">
        <p14:creationId xmlns:p14="http://schemas.microsoft.com/office/powerpoint/2010/main" val="1658442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59678"/>
            <a:ext cx="8927910" cy="4952492"/>
          </a:xfrm>
        </p:spPr>
        <p:txBody>
          <a:bodyPr/>
          <a:lstStyle/>
          <a:p>
            <a:pPr algn="ctr"/>
            <a:r>
              <a:rPr lang="en-US" dirty="0" smtClean="0"/>
              <a:t/>
            </a:r>
            <a:br>
              <a:rPr lang="en-US" dirty="0" smtClean="0"/>
            </a:br>
            <a:r>
              <a:rPr lang="en-US" dirty="0"/>
              <a:t/>
            </a:r>
            <a:br>
              <a:rPr lang="en-US" dirty="0"/>
            </a:br>
            <a:r>
              <a:rPr lang="en-US" dirty="0" smtClean="0"/>
              <a:t>I </a:t>
            </a:r>
            <a:r>
              <a:rPr lang="en-US" dirty="0"/>
              <a:t>withdraw any part of my body and blood deposited on the evil altars in the name of Jesus. </a:t>
            </a:r>
            <a:br>
              <a:rPr lang="en-US" dirty="0"/>
            </a:br>
            <a:endParaRPr lang="en-US" dirty="0"/>
          </a:p>
        </p:txBody>
      </p:sp>
    </p:spTree>
    <p:extLst>
      <p:ext uri="{BB962C8B-B14F-4D97-AF65-F5344CB8AC3E}">
        <p14:creationId xmlns:p14="http://schemas.microsoft.com/office/powerpoint/2010/main" val="2115521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