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34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2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4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2" r:id="rId8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BC4F2-BDB1-4894-A36C-68F74474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45D9B-A12F-48A7-AAD2-6DCB45AC74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EE1C6-4158-45FA-B3DA-59D6ED7C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B86-30A1-4642-A9AB-0F6F07B484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7C0F9-F7C4-496E-A541-3AE1E1B1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DC9CB-CFAE-42FE-AF13-8A998460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2888-E194-4FE4-9801-D275F519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2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68A8-64ED-4E71-B6F0-60FB076A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kern="1400" baseline="0" dirty="0">
                <a:solidFill>
                  <a:srgbClr val="FFFFFF"/>
                </a:solidFill>
                <a:latin typeface="Garamond" panose="02020404030301010803" pitchFamily="18" charset="0"/>
              </a:rPr>
              <a:t>The Aggressive Prayer of The Psalmist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51FF6-1EAE-482B-BD8D-F81D4C46E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5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9E444-CD91-46E0-BBFA-994F23E4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break the teeth of the wicked.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AA14F-C6E1-4C96-9CC8-91570C225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3B1E-9878-439A-8AB0-2CF09059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destroy the enemies using poisonous tongues and sepulchral throat against my life.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4E4F7-9DD1-4AB5-B63B-F0A0F4BBD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9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5D077-1C94-436E-AF4E-86DBC3CC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enemies fall by their own counsels,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64AE5-18D2-46B8-AF2B-EFB0267D3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6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0B756-A40F-460E-8407-D7165698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wicked be cast out in the multitude of their transgression,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2925B-C68C-493E-B371-E61576868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1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E76DC-1D15-40BF-969B-399E9958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all my enemies be ashamed and be troubled.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A9617-6031-43BB-B6BA-1F75E3AF8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3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33497-0912-4DDC-8E40-18B5B368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all my enemies receive sudden shame and take their arrows back.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48BC6-8FD4-46B4-8BF1-B81EA6146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54F1C-32DE-417C-8349-B5610B369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Arise, O Lord, in Your anger and lift up Yourself because of the rage of my enemies.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F3CBA-1A6F-4427-96AD-5755A4894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8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DE1D8-6434-4F7E-8CCC-2399A79F0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the wickedness of the wicked come to an end.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F21AF-D5B3-4C35-8645-F779BD9F5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BFB7-37B8-49B4-91FB-0F356CADE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prepare the instruments of death against my persecutors.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89A61-5280-4380-9D45-B37AD816C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8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2196-0493-44FD-8FC3-71AFC5B62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ordain Your arrows against my persecutors.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EB612-C91B-4AC5-82FC-920D54ECE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8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7114-A119-4632-A8E9-DD6C5D151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PRAISE AND WORSHIP 3 Songs</a:t>
            </a:r>
            <a:br>
              <a:rPr lang="en-US" dirty="0"/>
            </a:br>
            <a:r>
              <a:rPr lang="en-US" dirty="0"/>
              <a:t>COVER WITH BLOOD</a:t>
            </a:r>
            <a:br>
              <a:rPr lang="en-US" dirty="0"/>
            </a:br>
            <a:r>
              <a:rPr lang="en-US" dirty="0" err="1"/>
              <a:t>HAllelujah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197B3-8F98-4A02-9911-AA459D6C7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7F21-ED24-402F-8C8F-C2A11B659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the enemies of my soul fall into the pit which they dug.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CF8EC-BE65-40AE-871B-69AA3EFB6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8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AD328-A23A-44B2-B112-34AC7D46F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the mischief of the oppressors come upon their own heads.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29FD1-3823-4D1E-ADBD-2A719EAF4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B849-AF6D-4C27-BBB4-0AB32017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let the violent dealing of the enemy come down upon his own path.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9DED-823C-4E69-B96A-7E58AA232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98AE1-A033-4C03-8291-3742F154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let my enemies fall and perish at Your presence.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D4942-57A0-4CDC-8185-B2A2E8AA7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4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D302-B310-4756-A221-9DFEA663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let the net of the enemy catch his own feet.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8086A-5402-4DDF-90DF-5DFA05206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2FE7-A897-4626-B17C-0AB67818B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wicked be taken in devices that they have imagined,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DD61B-93A0-4723-9015-83B6EDCCC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1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C67E5-8E2B-492D-9CBE-D072A805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break the arm of the wicked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C715B-30F3-470C-A7FA-BA722B4AD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9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9B704-C980-4BCD-A6B1-E4E5E209F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sorrows of my enemies be multiplied.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FD314-6D12-4F65-9643-94EFB4ADF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3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0DF8-DD5D-41D5-B6DA-5295A1FC5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Arise, Lord, disappoint the enemy and deliver my soul from the wicked.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07BE1-E622-4802-8C6E-E63DE63CA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5149D9-2E84-46C3-A471-862CA78D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II</a:t>
            </a:r>
            <a:br>
              <a:rPr lang="en-US" dirty="0"/>
            </a:br>
            <a:r>
              <a:rPr lang="en-US" dirty="0"/>
              <a:t>“Prayer in the Spirit”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6E395-DCA1-4C40-A0B4-978F68223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9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39400-0491-42DB-970C-A78E3507A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FFFFFF"/>
                </a:solidFill>
                <a:latin typeface="Garamond" panose="02020404030301010803" pitchFamily="18" charset="0"/>
              </a:rPr>
              <a:t>Let the powers of the wicked be blown away as the chaff which the wind is driving away, in the name of Jesus.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A369E-4887-4CE2-BA4B-B022D2AE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0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D0EF-0CF4-4B8F-B89D-96AD13DD4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thunder, hailstones, coals of fire, lightning and arrows from the Lord scatter the forces of the enemy,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453BA-4A22-4282-B89F-9A12883AA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6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5BD94-F34D-4F4E-82F0-167D72B2B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give unto me the necks of mine enemies.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65B7A-D0B8-4E5C-86F8-7E96353B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0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D946-86E0-42A9-A748-37E098C90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all oppressors be beaten small as the dust before the wind,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43C24-2A8D-498B-9124-6622291A4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1BFE-2A23-45A6-A438-B18C57E32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cast out as the dirt in the streets, in Jesus' name.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C013C-ABBC-406D-92E5-98A97F5E3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3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201CA-2E1A-4AA8-971B-C8006333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swallow the oppressors and persecutors in Your wrath.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EEB0E-BA40-4556-B4D5-3B18EC76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3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862E1-5774-4961-9193-348517DF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let the fire devour the wicked and their seeds.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4DD6F-DC2C-452D-B18D-A1F83A0E9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7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80ECC-039B-4660-8C19-79A40985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deliver my soul from the power of the dog and from the mouth of the lion.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FF025-B0B5-4AD6-AE6B-306858BE0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0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08553-817A-475A-821B-4B9FE4E2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let all the mischievous devices of the enemy refuse to perform.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56834-4A3B-4154-9810-0DE6A87CE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6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2D53-050A-44C0-8597-FC90908E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all the eaters of flesh and drinkers of blood stumble and fall,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ACC2E-E32F-4D6C-B582-30E94A4F4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1B707-E6B7-4373-8FCB-06E70EC65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render to my enemies their desert.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833210-5276-4E68-947F-B8391412F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9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C645-182E-48B5-836A-F584ED37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FFFFFF"/>
                </a:solidFill>
                <a:latin typeface="Garamond" panose="02020404030301010803" pitchFamily="18" charset="0"/>
              </a:rPr>
              <a:t>Let the way of the wicked powers assigned to any department of my life perish, in the name of Jesus.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2AD99-8B25-46B0-8A1D-61AB28F68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3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B486-2E25-4D1C-B6C1-595B48B4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all lips speaking grievous things proudly and contemptuously against me be silenced,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E03CA-D5DB-4A4C-BE16-77D071208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BF00-5AD8-4099-BE52-8B502BAC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send Your angels to sow terror and panic in the hearts of all witch-doctors gathered for my sake.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A5375-556C-4771-8B0B-7D6000999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6F931-F247-467C-890C-AC1923419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Evil shall slay the wicked; and they that hate the righteous shall be desolate,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FED6C-50DA-4145-AF17-8145EF550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3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9B6B-9282-4A98-9FAF-2C93A2EE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fight against them that fight against 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5984A-C6DA-4131-84B7-28AE8B362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2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0A087-760D-4A5F-A427-A855CC43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FFFFFF"/>
                </a:solidFill>
                <a:latin typeface="Garamond" panose="02020404030301010803" pitchFamily="18" charset="0"/>
              </a:rPr>
              <a:t>Let them be confounded and put to shame that seek after my soul,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17F79-8748-4853-9DE3-B23B43A96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9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A6462-86D3-412D-8869-5BAA70D2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turned back and brought to confusion that devise my hurt,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328A6-B35B-4389-8C92-AF6BF0E67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CA34E-5123-4753-B52F-8E901DFED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angels of the Lord chase and persecute the enemies of my soul,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6AD5E-540C-4181-839F-7DDAC2E81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3E50-1836-4263-84C4-91761518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way of my enemies be dark and slippery,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C3910-76C9-47F5-B0E0-74FF62B2F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6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B063-F3A0-4FE4-894A-4EDE817B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destruction come upon my enemies unawares,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4D293-C02D-47A8-AB64-E7BB7EB09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3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F3994-B2AF-40B6-9E63-3EC0D59FF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let not them that are mine enemies wrongfully rejoice over me, neither let them wink the eye that hate me without a cause.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3B87A-4858-427F-8065-5850FBB2C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2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F5D4-58BB-4B1C-8FD0-E8DBC01A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laugh all evil counsellors that are against me to scorn.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AA163-DEFD-4643-BB29-EEEA3ECAA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3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4D85-554B-499E-A74E-C89844E7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ashamed and brought to confusion together that rejoice at my hurt,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FDB6D-E8C1-45C8-821A-B5F78E924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2C13-F332-4A3F-8928-86803B7F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clothed with shame and dishonor that magnify themselves against me,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BB5CB-4FD7-4DA2-B09D-242C6B062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1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5781-DB9B-4212-AF11-B54C29D8E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sword of the wicked enter into their own heart and let their bows be broken,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737E3-F169-48C5-9494-0F8783710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80B87-62A8-47A7-B058-A011D283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All the enemies of the Lord shall be as the fat of lamb, in smoke shall they be consumed,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DB50C-DF69-4094-9355-CB0EC842D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383C7-788C-4447-A416-BBC4193B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all my enemies be laid in the grave like a sheep and let death feed on them,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97DA0-633A-4464-AC2C-C8063EA82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2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8F78-20DD-4FE1-BC0A-A45254BCB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destroy and divide the tongues of the enemy.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811AB-39ED-4273-A481-B684FD527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5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2ECC-7603-429C-8124-49570B8C9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God, break the teeth of the enemy in their mouth,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0A427-79EF-4F2D-8C48-920E7BF96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0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54B2-3D18-487B-A5A1-2A74EBAD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III</a:t>
            </a:r>
            <a:br>
              <a:rPr lang="en-US" dirty="0"/>
            </a:br>
            <a:r>
              <a:rPr lang="en-US" dirty="0"/>
              <a:t>Praise &amp; Worship</a:t>
            </a:r>
            <a:br>
              <a:rPr lang="en-US" dirty="0"/>
            </a:br>
            <a:r>
              <a:rPr lang="en-US" dirty="0"/>
              <a:t>Declarations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5536-A51A-46DA-8D5C-0EE6BC816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0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F5A0-3B7D-445B-A0E0-30F041D4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melt away as waters which run continually,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388B7-E068-4622-A990-D62B3F9C9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8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57435-22C7-40DD-8D9B-A44B9D6D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When the enemy bends his bow to shoot his arrows, let him be cut in pieces,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1D109-0A95-4083-9FB3-255DF9635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2E29-E087-490C-A57E-1AB267CAE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have in derision all the evil kings that are gathered for my sake.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0B52A-325B-428C-A7C3-E4E5F9613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2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B8D00-12D1-42F2-82D5-C4D647ACF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every one of the oppressors pass away like the untimely birth of a woman that they may not see the sun,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70677-19D1-4993-9503-A9662E296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7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D2A06-32E9-41A5-A578-EFED5EC78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wander up and down for meat and grudge if they be not satisfied,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703EC-20EB-478F-B791-605D880E9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8E8BE-3835-4E40-8AA3-62DC616F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wicked fall by the sword and become a portion for foxes,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DAB3D-D5B2-4B80-A224-590BBE2BF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9E3F-7695-41C2-91FE-A3D5F67E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God shall wound the head of the enemy and the hairy scalp of the wicked,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66CED-73AD-47A6-B35E-2C4E669CF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6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860C-1D41-4BAB-8BEA-1ADBDF8E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their table become a snare before them,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6162A-6586-45FB-ADA0-6EE60EB58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4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757A2-A46A-4213-B018-03CC9265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that which should have been for their welfare become a trap,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B6665-C0A8-4A39-8CFC-E645BA0E7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9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B9F8-6353-49FE-9E38-4614B9B0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extortioner catch all that the enemy has, and let the strangers spoil his labor,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784ED-1C28-44D5-AB41-5B1EAC7BF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5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B320B-C0E0-4C1E-9CF4-45CB0B9A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As he loved cursing, so let it come unto him; as he delighted not in blessing, so let it be far from him,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E7517-493F-4DBD-B81D-B01BDA0BB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6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DDF83-F0B1-4883-A999-C0DFED6C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as grass upon the house tops which withers before it grows up,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10E42-102B-4A34-A3AD-18FA1C078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47810-BEAE-499C-8CFA-F856461C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Lord, stretch forth Your hand against my enemies.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02E4D-CB59-4BB5-B488-48A3D4C3E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9331-2F12-428C-8491-3FD60944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break them with a rod of iron.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EF12F-F035-41E9-9CF7-C8B2266BB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9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9F86-FE39-45B8-B144-F85B4FEB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mischief of their own lips cover them,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F9B6D-E07D-44B6-BC43-A6355611A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2795-58C1-4722-9553-D35742130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Grant not, O Lord, the desires of the wicked and further not his wicked device,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A6FB6-C427-4F3F-AB02-6F833AB91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8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DDB0B-4118-42BA-AF78-8C0D8FC27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burning coals fall upon them,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EB175-C0F5-40E9-8639-DBD502A32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7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5A57-A9A4-43FD-9E97-0E5CB5C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put into fire and the deep pit and rise not up again,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41F7D-CA45-4FA6-9E53-DF0A35F0E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4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03838-1250-49AF-B92B-6CCFED310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their eyes be darkened that they see not,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2B4EF-0D0E-4036-A707-1496A1ABE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6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7BC31-1CDF-4A29-9DC5-BE60E740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Make their loins shake continuously,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58814-5170-46A1-990C-85C4880AD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3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D120-A4A2-44E2-BE60-5521E00FB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their habitations become desolate, let there be no one to dwell in them,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2BF80-0DC3-4583-875E-E1B84F90D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7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FFAFB-6241-4DF0-9C78-E555CC1A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Add iniquity unto their iniquity,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C5A6B-10E3-4F5E-95BE-ABEE98F72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2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C348-73A4-4B7D-B9B9-7283C6E3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them be covered with reproach and dishonor that seek my hurt,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C79DE-39A2-40FC-AA6B-7C2585572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7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FF08-8D9D-461F-B83D-71910985A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Persecute them with tempest and make them afraid with Thy storm, in the name of Jesus.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9C284-88E4-40E5-AC90-8D09745C6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2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4832-B122-4DE7-9F88-8238CA61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dash them to pieces like a potter's vessel.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932B9-28EC-411D-B9E7-380FBC9E6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84D8-2ED7-42B2-BD8F-71EE8E3B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Mine eyes also shall see my desire on my enemies and mine ears shall hear my desire of the wicked that rise up against me,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21435-F967-410B-A128-CE693F007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274A-F5DC-40AB-B92C-6E2E2BB69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>
                <a:solidFill>
                  <a:srgbClr val="FFFFFF"/>
                </a:solidFill>
              </a:rPr>
              <a:t>Let his children be continually vagabonds and beggars, let them seek their bread out of desolate places, in the name of Jesus</a:t>
            </a:r>
            <a:r>
              <a:rPr lang="en-US" b="0" i="0" u="none" strike="noStrike" baseline="0" dirty="0">
                <a:solidFill>
                  <a:srgbClr val="FFFFFF"/>
                </a:solidFill>
                <a:latin typeface="Garamond" panose="02020404030301010803" pitchFamily="18" charset="0"/>
              </a:rPr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E437C6-FB43-413D-B5D9-CEAE59AC3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A85E4-3124-4B8B-98F5-47412114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evil hunt the violent enemy to overthrow him,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3D815-AF5F-41DA-8A1A-E30245D4E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3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27A3-41C2-4794-B14F-5CDC31B0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cast forth lightning and scatter them.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7DFF9-108C-4442-830B-3BC342CB7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9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5055A-C9C3-477E-9DA6-3CFE4481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God arise and let all His enemies be scattered, in Jesus' name.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B833E-261E-41CB-9F1B-76DB1D5A4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F2CE-88A8-4E26-8D51-3883227A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Let the lifter and the glory of my head be exalted above all gods, in the name of Jesus.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38661-33CD-420E-BE75-E8EA29052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A4D12-E3D2-48E3-BCDD-F0A027316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PRAISE GOD FOR Answered Prayers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5AA3F-7DFD-429D-979A-F8FF79402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3B9C2-7591-43F4-9245-E93E40C8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FFFFFF"/>
                </a:solidFill>
                <a:latin typeface="Garamond" panose="02020404030301010803" pitchFamily="18" charset="0"/>
              </a:rPr>
              <a:t>O Lord, smite all my enemies upon the cheek bone.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75B3D-CF70-4F07-A40D-102D4A0B3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29425</TotalTime>
  <Words>1470</Words>
  <Application>Microsoft Office PowerPoint</Application>
  <PresentationFormat>Widescreen</PresentationFormat>
  <Paragraphs>86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1" baseType="lpstr">
      <vt:lpstr>Arial</vt:lpstr>
      <vt:lpstr>Bookman Old Style</vt:lpstr>
      <vt:lpstr>Garamond</vt:lpstr>
      <vt:lpstr>Rockwell</vt:lpstr>
      <vt:lpstr>Damask</vt:lpstr>
      <vt:lpstr>The Aggressive Prayer of The Psalmist</vt:lpstr>
      <vt:lpstr>PRAISE AND WORSHIP 3 Songs COVER WITH BLOOD HAllelujah</vt:lpstr>
      <vt:lpstr>Let the powers of the wicked be blown away as the chaff which the wind is driving away, in the name of Jesus. </vt:lpstr>
      <vt:lpstr>Let the way of the wicked powers assigned to any department of my life perish, in the name of Jesus. </vt:lpstr>
      <vt:lpstr>O Lord, laugh all evil counsellors that are against me to scorn. </vt:lpstr>
      <vt:lpstr>O Lord, have in derision all the evil kings that are gathered for my sake. </vt:lpstr>
      <vt:lpstr>O Lord, break them with a rod of iron. </vt:lpstr>
      <vt:lpstr>O Lord, dash them to pieces like a potter's vessel. </vt:lpstr>
      <vt:lpstr>O Lord, smite all my enemies upon the cheek bone. </vt:lpstr>
      <vt:lpstr>O Lord, break the teeth of the wicked. </vt:lpstr>
      <vt:lpstr>O Lord, destroy the enemies using poisonous tongues and sepulchral throat against my life.</vt:lpstr>
      <vt:lpstr>Let the enemies fall by their own counsels, in the name of Jesus. </vt:lpstr>
      <vt:lpstr>Let the wicked be cast out in the multitude of their transgression, in the name of Jesus. </vt:lpstr>
      <vt:lpstr>O Lord, let all my enemies be ashamed and be troubled. </vt:lpstr>
      <vt:lpstr>O Lord, let all my enemies receive sudden shame and take their arrows back. </vt:lpstr>
      <vt:lpstr>Arise, O Lord, in Your anger and lift up Yourself because of the rage of my enemies. </vt:lpstr>
      <vt:lpstr>O Lord, let the wickedness of the wicked come to an end. </vt:lpstr>
      <vt:lpstr>O Lord, prepare the instruments of death against my persecutors. </vt:lpstr>
      <vt:lpstr>O Lord, ordain Your arrows against my persecutors. </vt:lpstr>
      <vt:lpstr>O Lord, let the enemies of my soul fall into the pit which they dug. </vt:lpstr>
      <vt:lpstr>O Lord, let the mischief of the oppressors come upon their own heads. </vt:lpstr>
      <vt:lpstr>O Lord, let the violent dealing of the enemy come down upon his own path. </vt:lpstr>
      <vt:lpstr>Lord, let my enemies fall and perish at Your presence. </vt:lpstr>
      <vt:lpstr>Lord, let the net of the enemy catch his own feet.</vt:lpstr>
      <vt:lpstr>Let the wicked be taken in devices that they have imagined, in the name of Jesus. </vt:lpstr>
      <vt:lpstr>Lord, break the arm of the wicked</vt:lpstr>
      <vt:lpstr>Let the sorrows of my enemies be multiplied. </vt:lpstr>
      <vt:lpstr>Arise, Lord, disappoint the enemy and deliver my soul from the wicked. </vt:lpstr>
      <vt:lpstr>Section II “Prayer in the Spirit”</vt:lpstr>
      <vt:lpstr>Let the thunder, hailstones, coals of fire, lightning and arrows from the Lord scatter the forces of the enemy, in the name of Jesus. </vt:lpstr>
      <vt:lpstr>Lord, give unto me the necks of mine enemies. </vt:lpstr>
      <vt:lpstr>Let all oppressors be beaten small as the dust before the wind, in the name of Jesus. </vt:lpstr>
      <vt:lpstr>Let them be cast out as the dirt in the streets, in Jesus' name.</vt:lpstr>
      <vt:lpstr>O Lord, swallow the oppressors and persecutors in Your wrath. </vt:lpstr>
      <vt:lpstr>Lord, let the fire devour the wicked and their seeds. </vt:lpstr>
      <vt:lpstr>Lord, deliver my soul from the power of the dog and from the mouth of the lion. </vt:lpstr>
      <vt:lpstr>Lord, let all the mischievous devices of the enemy refuse to perform. </vt:lpstr>
      <vt:lpstr>Let all the eaters of flesh and drinkers of blood stumble and fall, in the name of Jesus. </vt:lpstr>
      <vt:lpstr>Lord, render to my enemies their desert. </vt:lpstr>
      <vt:lpstr>Let all lips speaking grievous things proudly and contemptuously against me be silenced, in the name of Jesus. </vt:lpstr>
      <vt:lpstr>Lord, send Your angels to sow terror and panic in the hearts of all witch-doctors gathered for my sake. </vt:lpstr>
      <vt:lpstr>Evil shall slay the wicked; and they that hate the righteous shall be desolate, in the name of Jesus. </vt:lpstr>
      <vt:lpstr>O Lord, fight against them that fight against me. </vt:lpstr>
      <vt:lpstr>Let them be confounded and put to shame that seek after my soul, in the name of Jesus. </vt:lpstr>
      <vt:lpstr>Let them be turned back and brought to confusion that devise my hurt, in the name of Jesus. </vt:lpstr>
      <vt:lpstr>Let the angels of the Lord chase and persecute the enemies of my soul, in the name of Jesus. </vt:lpstr>
      <vt:lpstr>Let the way of my enemies be dark and slippery, in Jesus' name. </vt:lpstr>
      <vt:lpstr>Let destruction come upon my enemies unawares, in Jesus' name. </vt:lpstr>
      <vt:lpstr>Lord, let not them that are mine enemies wrongfully rejoice over me, neither let them wink the eye that hate me without a cause. </vt:lpstr>
      <vt:lpstr>Let them be ashamed and brought to confusion together that rejoice at my hurt, in the name of Jesus. </vt:lpstr>
      <vt:lpstr>Let them be clothed with shame and dishonor that magnify themselves against me, in the name of Jesus. </vt:lpstr>
      <vt:lpstr>Let the sword of the wicked enter into their own heart and let their bows be broken, in the name of Jesus. </vt:lpstr>
      <vt:lpstr>All the enemies of the Lord shall be as the fat of lamb, in smoke shall they be consumed, in the name of Jesus. </vt:lpstr>
      <vt:lpstr>Let all my enemies be laid in the grave like a sheep and let death feed on them, in the name of Jesus. </vt:lpstr>
      <vt:lpstr>O Lord, destroy and divide the tongues of the enemy. </vt:lpstr>
      <vt:lpstr>O God, break the teeth of the enemy in their mouth, in Jesus' name. </vt:lpstr>
      <vt:lpstr>Section III Praise &amp; Worship Declarations</vt:lpstr>
      <vt:lpstr>Let them melt away as waters which run continually, in the name of Jesus. </vt:lpstr>
      <vt:lpstr>When the enemy bends his bow to shoot his arrows, let him be cut in pieces, in the name of Jesus. </vt:lpstr>
      <vt:lpstr>Let every one of the oppressors pass away like the untimely birth of a woman that they may not see the sun, in the name of Jesus. </vt:lpstr>
      <vt:lpstr>Let them wander up and down for meat and grudge if they be not satisfied, in the name of Jesus. </vt:lpstr>
      <vt:lpstr>Let the wicked fall by the sword and become a portion for foxes, in the name of Jesus. </vt:lpstr>
      <vt:lpstr>God shall wound the head of the enemy and the hairy scalp of the wicked, in the name of Jesus. </vt:lpstr>
      <vt:lpstr>Let their table become a snare before them, in the name of Jesus. </vt:lpstr>
      <vt:lpstr>Let that which should have been for their welfare become a trap, in the name of Jesus. </vt:lpstr>
      <vt:lpstr>Let the extortioner catch all that the enemy has, and let the strangers spoil his labor, in the name of Jesus. </vt:lpstr>
      <vt:lpstr>As he loved cursing, so let it come unto him; as he delighted not in blessing, so let it be far from him, in the name of Jesus. </vt:lpstr>
      <vt:lpstr>Let them be as grass upon the house tops which withers before it grows up, in the name of Jesus. </vt:lpstr>
      <vt:lpstr>Lord, stretch forth Your hand against my enemies. </vt:lpstr>
      <vt:lpstr>Let the mischief of their own lips cover them, in the name of Jesus. </vt:lpstr>
      <vt:lpstr>Grant not, O Lord, the desires of the wicked and further not his wicked device, in the name of Jesus. </vt:lpstr>
      <vt:lpstr>Let burning coals fall upon them, in the name of Jesus. </vt:lpstr>
      <vt:lpstr>Let them be put into fire and the deep pit and rise not up again, in the name of Jesus. </vt:lpstr>
      <vt:lpstr>Let their eyes be darkened that they see not, in the name of Jesus. </vt:lpstr>
      <vt:lpstr>Make their loins shake continuously, in the name of Jesus. </vt:lpstr>
      <vt:lpstr>Let their habitations become desolate, let there be no one to dwell in them, in the name of Jesus. </vt:lpstr>
      <vt:lpstr>Add iniquity unto their iniquity, in the name of Jesus. </vt:lpstr>
      <vt:lpstr>Let them be covered with reproach and dishonor that seek my hurt, in the name of Jesus. </vt:lpstr>
      <vt:lpstr>Persecute them with tempest and make them afraid with Thy storm, in the name of Jesus. </vt:lpstr>
      <vt:lpstr>Mine eyes also shall see my desire on my enemies and mine ears shall hear my desire of the wicked that rise up against me, in Jesus' name. </vt:lpstr>
      <vt:lpstr>Let his children be continually vagabonds and beggars, let them seek their bread out of desolate places, in the name of Jesus. </vt:lpstr>
      <vt:lpstr>Let evil hunt the violent enemy to overthrow him, in Jesus' name. </vt:lpstr>
      <vt:lpstr>O Lord, cast forth lightning and scatter them. </vt:lpstr>
      <vt:lpstr>Let God arise and let all His enemies be scattered, in Jesus' name. </vt:lpstr>
      <vt:lpstr>Let the lifter and the glory of my head be exalted above all gods, in the name of Jesus.</vt:lpstr>
      <vt:lpstr>PRAISE GOD FOR Answered Prayers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Aggressive Prayer of The Psalmist</dc:title>
  <dc:creator>Whitfield Harrington</dc:creator>
  <cp:lastModifiedBy>Whitfield Harrington</cp:lastModifiedBy>
  <cp:revision>19</cp:revision>
  <dcterms:created xsi:type="dcterms:W3CDTF">2018-07-21T13:34:34Z</dcterms:created>
  <dcterms:modified xsi:type="dcterms:W3CDTF">2019-12-23T03:49:32Z</dcterms:modified>
</cp:coreProperties>
</file>