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641D-00E0-4BC6-8568-B54FC03B0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A7D7A-EA2A-4BB1-83E8-A161BF49D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C7091-FC18-4976-84EC-69486ECEB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BE1E6-0EA0-4862-AF9F-E52109ABAAA9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F7C49-43A5-4F44-AF30-F3087950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49B3E-84AC-43B3-AB39-3515F7F4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1591-F518-4F22-AD77-D6238D569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2CE14-899C-435A-8852-FEA46AAC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Angelic Defensive Prayers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0285BB-773A-4C54-A805-2647559883A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775C2-0081-4FCF-90B9-1C61C4C5A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AC997-6ACF-4880-90EB-EE0D58985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cover my name with the blood of Jesus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12A92-2F6A-4D19-B129-8D63BDD851FD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C92FE-D882-45C2-B5F4-2DB25026A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31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19A0-1452-4689-BD28-20C7582D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cover my body soul and spirit with the blood of Jesus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81B0E1-7956-4A04-9E89-967AE129366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3BC3C-F765-40A4-8E87-4B8B1435B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07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C1320-E4FB-4B8D-9B6D-E5AB6C53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cover my family and property with the blood of Jesus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C92335-7C6A-488A-B56D-3EBC5CE7BCBB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E45D7-2227-4020-A897-16875F083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43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A4C3-686C-4DD9-9259-3686FF2B1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place on myself the Armor of God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C3A8D-BF6F-44DE-BE89-6B0C3897284B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E0936-B96B-43DB-84AC-8677EAE69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9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650FC-1B97-4AA5-9B27-D6418A157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let there be an invisible shield of fire around me (and family) that my enemies cannot penetrate,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51CBB0-645E-410C-BD09-483BB08F081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46F62-2C8A-43A6-81A5-E8E44B7E9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7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961F5B-25FB-4CDE-A940-711A092B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EE46E5-3B38-42EE-AF8F-DBC8C337A35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5A0F92-2843-4641-9A6F-1F41E7952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76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A9C5D-BCA8-43D1-BDA1-047E273C2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multiple angels of God to encamp round about my home while I sleep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896CA-C9C0-4AF3-B52D-E66486F14DB9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4CF00-A4AE-4350-8044-9DC2C4A8C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32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D0D6C-1A83-403A-A947-BC52C7E86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destroy witchcraft meetings held for my sake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B6DC2-0162-4500-A3C6-4D6AA339581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637076-9BEC-464D-92B0-BFDFF4D5E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15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F6177-48BC-41DF-930D-F0EFD8E1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hunters and fishers of the Lord to lay traps on witchcraft routes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7D1272-AB73-4F5D-A3BC-38D19CBF727F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4BCA8-E805-4554-9FE4-D21FE4AE0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11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F2FEC-BE19-4EF6-AD89-157A4EB74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arrest every astral projected spirit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D7997C-4D45-4C3E-9767-15868FA5AC8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0A02F-B05B-4AF8-A7B8-B912A530B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5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B534-8719-4FD5-9286-BB3933228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My father forgive me for any sin that has taken my name out of the book of life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2AEEB3-23A7-458B-9439-BEDE8D19D294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49890-208C-48BC-ADB1-20B0D2B1D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17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4B28-46B2-40D4-B1F1-2B4BA55E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make every arrow of the enemy go back to the sender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90CE41-A24F-4D2A-991A-08C493993FD1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C4412-0733-4664-8B6E-52FBFEFD7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21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1497-A189-475F-BD13-E52C4C31E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Holy Spirit reveal unto me secrets that my enemy doesn't want me to  know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0060A-3ACE-455C-B617-24D3854C6664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3D5B62-D3D5-49F1-B15A-2125FC0D4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90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BB612-F4F2-49AF-868F-92D3EC55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missiles from heaven fall on every witchcraft meeting held against me, in the name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E5857-7CA4-47D8-AF44-C33D0FBEC9E1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30E49-65E0-41F7-B708-C7C63B37A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08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5C66-A67C-45BE-AA34-E86267A1E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the arrows from heaven destroy every witchcraft bird flying against me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A00121-D1BB-4F63-8CA9-3D5CFE3067D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39D0C-846C-469C-8391-0E19FA3D7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6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B134E-01B4-4FF8-A3D2-178AEE768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the lightening of God strike and kill any power drawing energy against me from the heavens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1C2AF-C96C-4CC7-973D-5EC5E4FB2DA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51B85-A491-4DB0-82C7-85B3C7075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14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A8849-F983-454F-8FEE-9CD9C3757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the ground swallow any power drawing energy against me from beneath the earth,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EF49F1-1963-4D55-8699-8AEEBBDDA7D6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E2A56-342D-48B1-88D0-11A9AEB26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720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6D87-EA02-4B05-8318-EE22A46FB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the blood of Jesus speak for me against every blood sacrifice,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1F55C-708A-4A7E-AF5F-70D4B7D224B1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1C489-6216-4510-8E66-ACBDD93C6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862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5DD92-3A0F-4659-88F1-5AFADD91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Let the judgement of God fall like rain on witchcraft powers assigned against me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25B250-713F-4200-8B9B-94308C394476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A9EBD-6DAD-4A23-AFA1-78D139ACB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948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0EB47-DAD6-4219-B803-EAD446C0A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let the angels that you have assigned to me become invisible to the eyes of my enemies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FCA814-0803-412B-90FA-AC138B38419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1552E-2258-44BC-9B7C-CDF098E51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461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404FF5-6462-48D9-9B65-247E9FD9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3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E2A2848-6389-4774-A235-3B604548A328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0F4F6-C758-419D-B218-A2FDE6078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CA52-DD27-4A77-8AFD-103D8A071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any sins that have open any doors unto the enemy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E35C04-E43F-4179-9E6A-83217BAFE285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E1452-8F17-4414-8CB8-D707C9C40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0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05C0-2D0E-4EDA-BF4D-F8887953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the movements of my enemies,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03048-367E-4F8D-B40F-91240A0224C6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5665B-7474-4716-8362-F02F49BA3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582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A22F-C484-4009-BAA2-2C107548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the weaknesses of my enemies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AB3B9-E927-4F08-8451-68456694EDD5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3708F-31A1-4C08-A845-7050DE039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8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55D2F-40B4-4041-B7E9-7D6003FE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the traps of my enemies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EBE438-DACE-4F3D-9EF3-64012362B089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6BCD0-E245-453A-B1E1-28D4E7883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39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6C5A-3CBE-47B8-A4FD-92198CBB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the fears of my enemies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71021C-9A00-48DE-BDD7-76CD6622322A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E439EF-87ED-4985-9A4D-24D9A1ADD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67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6FEA-EEB2-4EA3-ABBF-1BBFC20E0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the identity of my enemies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3E608F-86BE-4EBF-A24E-561E6B50376A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7CC0E-5B09-408A-816D-4170B08B6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5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3FD59-9937-441D-8800-2D095081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show me any doors, openings and ladders that the enemy can use to access my life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D0D13-5EE9-4822-A8A6-86079FECA917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5B7FE-34E2-4176-BF4B-3E3E94155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05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2305C-8560-4E4C-A6C0-B73FFE0AB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Father I shut and bind every door and opening that the enemy can use to access my life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A46763-F5FA-4499-B16B-0E21CC9353F4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D5D93-4D6A-4429-9CF1-F1DDF0F41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48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1F139-7874-4729-B776-0B1CF6BBC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close and lock every opening for my enemies to enter my dream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295187-1FAD-4153-A0B4-590FD0CE61FA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1210D-2E4A-4583-B702-5E99487CC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2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F5D8A-8606-4D18-9B6D-A724D37B2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command my body soul and spirit to reject evil communications in my dreams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98837-CBDF-403D-AC93-877BFDC71632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902DD-7F94-4201-B674-880EC5752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2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1E65C-5DF1-4576-B876-CD282FFAF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Holy Spirit teach me how to prevent dream attacks, in the name of Jesus.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138B1-0C7D-4651-916F-70F64B932498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34B67-63EB-41BC-9826-2EE4A52C54C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20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A90E9-E366-46DB-96C9-2338CFDF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Holy Spirit teach me how to defeat my enemies at the dream level in the name of Jesus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191FF2-2CE8-4509-8AD2-BB288C99F981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AC5AF-AC06-4EEF-B8F0-8A1EF1085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88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34</TotalTime>
  <Words>575</Words>
  <Application>Microsoft Office PowerPoint</Application>
  <PresentationFormat>Widescreen</PresentationFormat>
  <Paragraphs>34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Bookman Old Style</vt:lpstr>
      <vt:lpstr>Rockwell</vt:lpstr>
      <vt:lpstr>Times New Roman</vt:lpstr>
      <vt:lpstr>Damask</vt:lpstr>
      <vt:lpstr>Angelic Defensive Prayers</vt:lpstr>
      <vt:lpstr>My father forgive me for any sin that has taken my name out of the book of life in the name of Jesus</vt:lpstr>
      <vt:lpstr>Lord reveal unto any sins that have open any doors unto the enemy in the name of Jesus</vt:lpstr>
      <vt:lpstr>Lord show me any doors, openings and ladders that the enemy can use to access my life in the name of Jesus</vt:lpstr>
      <vt:lpstr>Father I shut and bind every door and opening that the enemy can use to access my life in the name of Jesus</vt:lpstr>
      <vt:lpstr>I close and lock every opening for my enemies to enter my dream in the name of Jesus</vt:lpstr>
      <vt:lpstr>I command my body soul and spirit to reject evil communications in my dreams in the name of Jesus</vt:lpstr>
      <vt:lpstr>Holy Spirit teach me how to prevent dream attacks, in the name of Jesus.</vt:lpstr>
      <vt:lpstr>Holy Spirit teach me how to defeat my enemies at the dream level in the name of Jesus</vt:lpstr>
      <vt:lpstr>I cover my name with the blood of Jesus in the name of Jesus</vt:lpstr>
      <vt:lpstr>I cover my body soul and spirit with the blood of Jesus in the name of Jesus</vt:lpstr>
      <vt:lpstr>I cover my family and property with the blood of Jesus in the name of Jesus</vt:lpstr>
      <vt:lpstr>I place on myself the Armor of God in the name of Jesus</vt:lpstr>
      <vt:lpstr>Lord let there be an invisible shield of fire around me (and family) that my enemies cannot penetrate, in the name of Jesus</vt:lpstr>
      <vt:lpstr>Section 2</vt:lpstr>
      <vt:lpstr>I loose multiple angels of God to encamp round about my home while I sleep in the name of Jesus</vt:lpstr>
      <vt:lpstr>I loose the angels of God to destroy witchcraft meetings held for my sake in the name of Jesus</vt:lpstr>
      <vt:lpstr>I loose the hunters and fishers of the Lord to lay traps on witchcraft routes in the name of Jesus</vt:lpstr>
      <vt:lpstr>I loose the angels of God to arrest every astral projected spirit in the name of Jesus</vt:lpstr>
      <vt:lpstr>I loose the angels of God to make every arrow of the enemy go back to the sender in the name of Jesus</vt:lpstr>
      <vt:lpstr>Holy Spirit reveal unto me secrets that my enemy doesn't want me to  know in the name of Jesus</vt:lpstr>
      <vt:lpstr>Let missiles from heaven fall on every witchcraft meeting held against me, in the name Jesus</vt:lpstr>
      <vt:lpstr>Let the arrows from heaven destroy every witchcraft bird flying against me in the name of Jesus</vt:lpstr>
      <vt:lpstr>Let the lightening of God strike and kill any power drawing energy against me from the heavens in the name of Jesus</vt:lpstr>
      <vt:lpstr>Let the ground swallow any power drawing energy against me from beneath the earth, in the name of Jesus</vt:lpstr>
      <vt:lpstr>Let the blood of Jesus speak for me against every blood sacrifice, in the name of Jesus</vt:lpstr>
      <vt:lpstr>Let the judgement of God fall like rain on witchcraft powers assigned against me in the name of Jesus</vt:lpstr>
      <vt:lpstr>Lord let the angels that you have assigned to me become invisible to the eyes of my enemies in the name of Jesus</vt:lpstr>
      <vt:lpstr>Section 3 </vt:lpstr>
      <vt:lpstr>Lord reveal unto the movements of my enemies, in the name of Jesus</vt:lpstr>
      <vt:lpstr>Lord reveal unto me the weaknesses of my enemies in the name of Jesus</vt:lpstr>
      <vt:lpstr>Lord reveal unto me the traps of my enemies in the name of Jesus</vt:lpstr>
      <vt:lpstr>Lord reveal unto me the fears of my enemies in the name of Jesus</vt:lpstr>
      <vt:lpstr>Lord reveal unto me the identity of my enemies in the name of Jesus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Angelic Defensive Prayers</dc:title>
  <dc:creator>Whitfield Harrington</dc:creator>
  <cp:lastModifiedBy>Whitfield Harrington</cp:lastModifiedBy>
  <cp:revision>1</cp:revision>
  <dcterms:created xsi:type="dcterms:W3CDTF">2019-12-15T04:22:10Z</dcterms:created>
  <dcterms:modified xsi:type="dcterms:W3CDTF">2019-12-15T04:56:50Z</dcterms:modified>
</cp:coreProperties>
</file>