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5" r:id="rId18"/>
    <p:sldId id="274" r:id="rId19"/>
    <p:sldId id="27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9437A-3F1B-47F1-B178-B9BE09984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D3CA97-1FB7-42F3-AE59-E398A51745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E4C0E5-79BE-4899-B993-AA176230D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1741E-4E1B-4BDF-B945-07F8BDEF20E4}" type="datetimeFigureOut">
              <a:rPr lang="en-US" smtClean="0"/>
              <a:t>12/21/2019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6B73C-9619-4A64-B45A-B05A7E0FE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8EDBF-75CD-4B54-9E56-4B9DE24F5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525F3-C318-4BFE-A11A-ABA7D8E38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4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  <p:sldLayoutId id="2147483669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B6802-C441-4688-A06F-B7733CD3DA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I cover myself with the blood of Jesus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C7F3752F-EFFF-4EB4-88AF-18B7613731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53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DF582-1B7E-4A76-84E3-DA9A0CED4C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Lord take me where I am, to where you want me to be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1A8C0C9-C56B-45E3-AE90-7D70634F39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22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0749E-F6AA-4A61-87E9-7C8038AD2C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Lord unmask my enemies in the name of Jesus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5FA080B9-48D5-48AD-B171-186B43064E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61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234DB-71CD-468A-9F1B-B78B125D68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Lord paralyze my enemies in the name of Jesus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D214F00-B83A-4392-AC2D-A39E1C4363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967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558B9-EBF5-4401-B65E-0E0F69EE3B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Lord open my spirit eyes in the name of Jesus.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21D97D69-8E36-4887-9441-C09C00B6E4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658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327A9-6538-4D8E-A4BE-7B642E0370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Lord increase my income and decrease my workload.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8D4417D-83C9-4720-B9F0-AAC4002ECB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1270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92CF0-5DB8-4F5D-99B2-792C428366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I loose the angels of God to recover my stolen blessings.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04978A3-1189-4405-A035-DEBD1D9A20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8226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AA001-3554-4EA7-9CF0-B895595655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dirty="0">
                <a:solidFill>
                  <a:srgbClr val="E7E6E6"/>
                </a:solidFill>
                <a:latin typeface="Times New Roman" panose="02020603050405020304" pitchFamily="18" charset="0"/>
              </a:rPr>
              <a:t>I loose the angels of God to protect my destiny, in the name of Jesus. 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07BA363-DC0E-4F1B-B5E3-8936859F77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7298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AA001-3554-4EA7-9CF0-B895595655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dirty="0">
                <a:solidFill>
                  <a:srgbClr val="E7E6E6"/>
                </a:solidFill>
                <a:latin typeface="Times New Roman" panose="02020603050405020304" pitchFamily="18" charset="0"/>
              </a:rPr>
              <a:t>I loose the angels of God to </a:t>
            </a:r>
            <a:r>
              <a:rPr lang="en-US" b="0" dirty="0">
                <a:solidFill>
                  <a:srgbClr val="E7E6E6"/>
                </a:solidFill>
                <a:latin typeface="Times New Roman" panose="02020603050405020304" pitchFamily="18" charset="0"/>
              </a:rPr>
              <a:t>arrest my enemies</a:t>
            </a:r>
            <a:r>
              <a:rPr lang="en-US" b="0" i="0" u="none" strike="noStrike" baseline="0" dirty="0">
                <a:solidFill>
                  <a:srgbClr val="E7E6E6"/>
                </a:solidFill>
                <a:latin typeface="Times New Roman" panose="02020603050405020304" pitchFamily="18" charset="0"/>
              </a:rPr>
              <a:t>, in the name of Jesus. 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07BA363-DC0E-4F1B-B5E3-8936859F77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755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40B7093-0449-42D3-A9A1-84ACF74B27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0" dirty="0">
                <a:solidFill>
                  <a:srgbClr val="E7E6E6"/>
                </a:solidFill>
                <a:latin typeface="Times New Roman" panose="02020603050405020304" pitchFamily="18" charset="0"/>
              </a:rPr>
              <a:t>I loose the judgement of God on my arrested enemies in the name of Jesus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712E471-DF45-4AA1-9D53-29DC153CBC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2790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0109A-89C2-4582-BF9E-AB56474015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I loose the host of heaven to fight for me in the name of Jesus.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03F5CEB5-121B-412A-90A5-4BB4A92576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584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A920A-42DA-4486-A17B-D496E179A7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I drink the blood of Jesus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DA98C08-995F-4C55-A0DD-A2B98F3C4B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382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78EFD-999D-45F6-A438-00BB8BEF1F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I eat the body of Jesus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85FBF7D2-5075-46E9-AD59-248B994363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8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1AE4A-26D5-4DEC-98B9-64385F7C6B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I place on myself the armor of God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90E9CD9-0F41-4424-B41E-E3D639D97D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542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62964-BC43-4F96-86BB-02A3366C13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Lord let my heaven open by fire. 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E72DDF15-9821-4041-90C2-3905D4F9FB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69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6FAC4-3451-4CA5-8B1D-450AC766C0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Lord reveal unto me the Secrets of My Life.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BF101C1F-C154-4A43-A295-F865631180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685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F65C-7CAB-4A08-AFB1-DDD32AD97E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Lord reveal unto me Secrets I need to know.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E6462197-3EDB-4E89-A59F-A8E3209969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112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5F0A4-D091-46DE-9B22-5ACF1399F6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Lord reveal unto me Secret you want me to know.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E62D0A8-66E5-4DC4-962A-3C944B8883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878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B617B-DD33-4474-8EBA-93B42A6444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>
                <a:solidFill>
                  <a:srgbClr val="E7E6E6"/>
                </a:solidFill>
                <a:latin typeface="Times New Roman" panose="02020603050405020304" pitchFamily="18" charset="0"/>
              </a:rPr>
              <a:t>Lord reveal unto me secrets that the devil doesn’t want me to know.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755A6E9-3056-4A8C-94E2-EDBF4D8619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451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1443</TotalTime>
  <Words>210</Words>
  <Application>Microsoft Office PowerPoint</Application>
  <PresentationFormat>Widescreen</PresentationFormat>
  <Paragraphs>19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Bookman Old Style</vt:lpstr>
      <vt:lpstr>Rockwell</vt:lpstr>
      <vt:lpstr>Times New Roman</vt:lpstr>
      <vt:lpstr>Damask</vt:lpstr>
      <vt:lpstr>I cover myself with the blood of Jesus</vt:lpstr>
      <vt:lpstr>I drink the blood of Jesus</vt:lpstr>
      <vt:lpstr>I eat the body of Jesus</vt:lpstr>
      <vt:lpstr>I place on myself the armor of God</vt:lpstr>
      <vt:lpstr>Lord let my heaven open by fire. </vt:lpstr>
      <vt:lpstr>Lord reveal unto me the Secrets of My Life.</vt:lpstr>
      <vt:lpstr>Lord reveal unto me Secrets I need to know.</vt:lpstr>
      <vt:lpstr>Lord reveal unto me Secret you want me to know.</vt:lpstr>
      <vt:lpstr>Lord reveal unto me secrets that the devil doesn’t want me to know.</vt:lpstr>
      <vt:lpstr>Lord take me where I am, to where you want me to be</vt:lpstr>
      <vt:lpstr>Lord unmask my enemies in the name of Jesus</vt:lpstr>
      <vt:lpstr>Lord paralyze my enemies in the name of Jesus</vt:lpstr>
      <vt:lpstr>Lord open my spirit eyes in the name of Jesus.</vt:lpstr>
      <vt:lpstr>Lord increase my income and decrease my workload.</vt:lpstr>
      <vt:lpstr>I loose the angels of God to recover my stolen blessings.</vt:lpstr>
      <vt:lpstr>I loose the angels of God to protect my destiny, in the name of Jesus. </vt:lpstr>
      <vt:lpstr>I loose the angels of God to arrest my enemies, in the name of Jesus. </vt:lpstr>
      <vt:lpstr>I loose the judgement of God on my arrested enemies in the name of Jesus</vt:lpstr>
      <vt:lpstr>I loose the host of heaven to fight for me in the name of Jesus.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cover myself with the blood of Jesus</dc:title>
  <dc:creator>Whitfield Harrington</dc:creator>
  <cp:lastModifiedBy>Whitfield Harrington</cp:lastModifiedBy>
  <cp:revision>3</cp:revision>
  <dcterms:created xsi:type="dcterms:W3CDTF">2019-12-22T03:46:12Z</dcterms:created>
  <dcterms:modified xsi:type="dcterms:W3CDTF">2019-12-23T03:50:01Z</dcterms:modified>
</cp:coreProperties>
</file>