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4.xml"/>
  <Override ContentType="application/vnd.openxmlformats-officedocument.presentationml.slide+xml" PartName="/ppt/slides/slide43.xml"/>
  <Override ContentType="application/vnd.openxmlformats-officedocument.presentationml.slide+xml" PartName="/ppt/slides/slide18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60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17.xml"/>
  <Override ContentType="application/vnd.openxmlformats-officedocument.presentationml.slide+xml" PartName="/ppt/slides/slide50.xml"/>
  <Override ContentType="application/vnd.openxmlformats-officedocument.presentationml.slide+xml" PartName="/ppt/slides/slide25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54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79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53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56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46.xml"/>
  <Override ContentType="application/vnd.openxmlformats-officedocument.presentationml.slide+xml" PartName="/ppt/slides/slide38.xml"/>
  <Override ContentType="application/vnd.openxmlformats-officedocument.presentationml.slide+xml" PartName="/ppt/slides/slide64.xml"/>
  <Override ContentType="application/vnd.openxmlformats-officedocument.presentationml.slide+xml" PartName="/ppt/slides/slide90.xml"/>
  <Override ContentType="application/vnd.openxmlformats-officedocument.presentationml.slide+xml" PartName="/ppt/slides/slide81.xml"/>
  <Override ContentType="application/vnd.openxmlformats-officedocument.presentationml.slide+xml" PartName="/ppt/slides/slide55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62.xml"/>
  <Override ContentType="application/vnd.openxmlformats-officedocument.presentationml.slide+xml" PartName="/ppt/slides/slide3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63.xml"/>
  <Override ContentType="application/vnd.openxmlformats-officedocument.presentationml.slide+xml" PartName="/ppt/slides/slide58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93.xml"/>
  <Override ContentType="application/vnd.openxmlformats-officedocument.presentationml.slide+xml" PartName="/ppt/slides/slide80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88.xml"/>
  <Override ContentType="application/vnd.openxmlformats-officedocument.presentationml.slide+xml" PartName="/ppt/slides/slide74.xml"/>
  <Override ContentType="application/vnd.openxmlformats-officedocument.presentationml.slide+xml" PartName="/ppt/slides/slide57.xml"/>
  <Override ContentType="application/vnd.openxmlformats-officedocument.presentationml.slide+xml" PartName="/ppt/slides/slide27.xml"/>
  <Override ContentType="application/vnd.openxmlformats-officedocument.presentationml.slide+xml" PartName="/ppt/slides/slide44.xml"/>
  <Override ContentType="application/vnd.openxmlformats-officedocument.presentationml.slide+xml" PartName="/ppt/slides/slide2.xml"/>
  <Override ContentType="application/vnd.openxmlformats-officedocument.presentationml.slide+xml" PartName="/ppt/slides/slide14.xml"/>
  <Override ContentType="application/vnd.openxmlformats-officedocument.presentationml.slide+xml" PartName="/ppt/slides/slide92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7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42" Type="http://schemas.openxmlformats.org/officeDocument/2006/relationships/slide" Target="slides/slide39.xml"/><Relationship Id="rId86" Type="http://schemas.openxmlformats.org/officeDocument/2006/relationships/slide" Target="slides/slide83.xml"/><Relationship Id="rId41" Type="http://schemas.openxmlformats.org/officeDocument/2006/relationships/slide" Target="slides/slide38.xml"/><Relationship Id="rId85" Type="http://schemas.openxmlformats.org/officeDocument/2006/relationships/slide" Target="slides/slide82.xml"/><Relationship Id="rId44" Type="http://schemas.openxmlformats.org/officeDocument/2006/relationships/slide" Target="slides/slide41.xml"/><Relationship Id="rId88" Type="http://schemas.openxmlformats.org/officeDocument/2006/relationships/slide" Target="slides/slide85.xml"/><Relationship Id="rId43" Type="http://schemas.openxmlformats.org/officeDocument/2006/relationships/slide" Target="slides/slide40.xml"/><Relationship Id="rId87" Type="http://schemas.openxmlformats.org/officeDocument/2006/relationships/slide" Target="slides/slide8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89" Type="http://schemas.openxmlformats.org/officeDocument/2006/relationships/slide" Target="slides/slide86.xml"/><Relationship Id="rId80" Type="http://schemas.openxmlformats.org/officeDocument/2006/relationships/slide" Target="slides/slide77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9" Type="http://schemas.openxmlformats.org/officeDocument/2006/relationships/slide" Target="slides/slide46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31" Type="http://schemas.openxmlformats.org/officeDocument/2006/relationships/slide" Target="slides/slide28.xml"/><Relationship Id="rId75" Type="http://schemas.openxmlformats.org/officeDocument/2006/relationships/slide" Target="slides/slide72.xml"/><Relationship Id="rId30" Type="http://schemas.openxmlformats.org/officeDocument/2006/relationships/slide" Target="slides/slide27.xml"/><Relationship Id="rId74" Type="http://schemas.openxmlformats.org/officeDocument/2006/relationships/slide" Target="slides/slide71.xml"/><Relationship Id="rId33" Type="http://schemas.openxmlformats.org/officeDocument/2006/relationships/slide" Target="slides/slide30.xml"/><Relationship Id="rId77" Type="http://schemas.openxmlformats.org/officeDocument/2006/relationships/slide" Target="slides/slide74.xml"/><Relationship Id="rId32" Type="http://schemas.openxmlformats.org/officeDocument/2006/relationships/slide" Target="slides/slide29.xml"/><Relationship Id="rId76" Type="http://schemas.openxmlformats.org/officeDocument/2006/relationships/slide" Target="slides/slide73.xml"/><Relationship Id="rId35" Type="http://schemas.openxmlformats.org/officeDocument/2006/relationships/slide" Target="slides/slide32.xml"/><Relationship Id="rId79" Type="http://schemas.openxmlformats.org/officeDocument/2006/relationships/slide" Target="slides/slide76.xml"/><Relationship Id="rId34" Type="http://schemas.openxmlformats.org/officeDocument/2006/relationships/slide" Target="slides/slide31.xml"/><Relationship Id="rId78" Type="http://schemas.openxmlformats.org/officeDocument/2006/relationships/slide" Target="slides/slide75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20" Type="http://schemas.openxmlformats.org/officeDocument/2006/relationships/slide" Target="slides/slide17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22" Type="http://schemas.openxmlformats.org/officeDocument/2006/relationships/slide" Target="slides/slide19.xml"/><Relationship Id="rId66" Type="http://schemas.openxmlformats.org/officeDocument/2006/relationships/slide" Target="slides/slide63.xml"/><Relationship Id="rId21" Type="http://schemas.openxmlformats.org/officeDocument/2006/relationships/slide" Target="slides/slide18.xml"/><Relationship Id="rId65" Type="http://schemas.openxmlformats.org/officeDocument/2006/relationships/slide" Target="slides/slide62.xml"/><Relationship Id="rId24" Type="http://schemas.openxmlformats.org/officeDocument/2006/relationships/slide" Target="slides/slide21.xml"/><Relationship Id="rId68" Type="http://schemas.openxmlformats.org/officeDocument/2006/relationships/slide" Target="slides/slide65.xml"/><Relationship Id="rId23" Type="http://schemas.openxmlformats.org/officeDocument/2006/relationships/slide" Target="slides/slide20.xml"/><Relationship Id="rId67" Type="http://schemas.openxmlformats.org/officeDocument/2006/relationships/slide" Target="slides/slide64.xml"/><Relationship Id="rId60" Type="http://schemas.openxmlformats.org/officeDocument/2006/relationships/slide" Target="slides/slide57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69" Type="http://schemas.openxmlformats.org/officeDocument/2006/relationships/slide" Target="slides/slide6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9" Type="http://schemas.openxmlformats.org/officeDocument/2006/relationships/slide" Target="slides/slide26.xml"/><Relationship Id="rId51" Type="http://schemas.openxmlformats.org/officeDocument/2006/relationships/slide" Target="slides/slide48.xml"/><Relationship Id="rId95" Type="http://schemas.openxmlformats.org/officeDocument/2006/relationships/slide" Target="slides/slide92.xml"/><Relationship Id="rId50" Type="http://schemas.openxmlformats.org/officeDocument/2006/relationships/slide" Target="slides/slide47.xml"/><Relationship Id="rId94" Type="http://schemas.openxmlformats.org/officeDocument/2006/relationships/slide" Target="slides/slide9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96" Type="http://schemas.openxmlformats.org/officeDocument/2006/relationships/slide" Target="slides/slide93.xml"/><Relationship Id="rId11" Type="http://schemas.openxmlformats.org/officeDocument/2006/relationships/slide" Target="slides/slide8.xml"/><Relationship Id="rId55" Type="http://schemas.openxmlformats.org/officeDocument/2006/relationships/slide" Target="slides/slide52.xml"/><Relationship Id="rId10" Type="http://schemas.openxmlformats.org/officeDocument/2006/relationships/slide" Target="slides/slide7.xml"/><Relationship Id="rId54" Type="http://schemas.openxmlformats.org/officeDocument/2006/relationships/slide" Target="slides/slide51.xml"/><Relationship Id="rId13" Type="http://schemas.openxmlformats.org/officeDocument/2006/relationships/slide" Target="slides/slide10.xml"/><Relationship Id="rId57" Type="http://schemas.openxmlformats.org/officeDocument/2006/relationships/slide" Target="slides/slide54.xml"/><Relationship Id="rId12" Type="http://schemas.openxmlformats.org/officeDocument/2006/relationships/slide" Target="slides/slide9.xml"/><Relationship Id="rId56" Type="http://schemas.openxmlformats.org/officeDocument/2006/relationships/slide" Target="slides/slide53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15" Type="http://schemas.openxmlformats.org/officeDocument/2006/relationships/slide" Target="slides/slide12.xml"/><Relationship Id="rId59" Type="http://schemas.openxmlformats.org/officeDocument/2006/relationships/slide" Target="slides/slide56.xml"/><Relationship Id="rId14" Type="http://schemas.openxmlformats.org/officeDocument/2006/relationships/slide" Target="slides/slide11.xml"/><Relationship Id="rId58" Type="http://schemas.openxmlformats.org/officeDocument/2006/relationships/slide" Target="slides/slide5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9" Type="http://schemas.openxmlformats.org/officeDocument/2006/relationships/slide" Target="slides/slide16.xml"/><Relationship Id="rId18" Type="http://schemas.openxmlformats.org/officeDocument/2006/relationships/slide" Target="slides/slide1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The Morning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60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render null and void such incantations and satanic prayers over me and my family,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59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retrieve this day out of their hands,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4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Let every battle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be won in favor of the angels conveying my blessings today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24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Sun, moon and stars, carry your afflictions back to the sender, and release them against him,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56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God, arise and uproot everything You have not planted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that is working against me,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7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Let the wicked be shaken out from the ends of the earth,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25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Sun, as you come forth, uproot all the wickedness that has come against my life,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0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program blessings unto the sun, the moon, and the stars for my life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4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Sun, cancel every daily evil program drawn against me,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Sun, torment every enemy of the kingdom of God in my life,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8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effectLst/>
              </a:rPr>
              <a:t>I take authority over this day, in the name of Jesus.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7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Those who spend the night pulling me down, O sun, throw them away,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61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/>
          <p:nvPr>
            <p:ph type="title"/>
          </p:nvPr>
        </p:nvSpPr>
        <p:spPr>
          <a:xfrm>
            <a:off x="1446200" y="639975"/>
            <a:ext cx="9302700" cy="296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ookman Old Style"/>
              <a:buNone/>
            </a:pPr>
            <a:r>
              <a:rPr lang="en-US"/>
              <a:t>ELEMENTS, YOU SHALL NOT HURT ME, IN JESUS NAME. </a:t>
            </a:r>
            <a:br>
              <a:rPr lang="en-US"/>
            </a:br>
            <a:r>
              <a:rPr lang="en-US"/>
              <a:t>HEAVENLIES, YOU SHALL NOT STEAL FROM MY LIFE TODAY, IN THE NAME OF JESUS. </a:t>
            </a:r>
            <a:br>
              <a:rPr lang="en-US"/>
            </a:br>
            <a:endParaRPr/>
          </a:p>
        </p:txBody>
      </p:sp>
      <p:sp>
        <p:nvSpPr>
          <p:cNvPr id="34" name="Google Shape;34;p1"/>
          <p:cNvSpPr txBox="1"/>
          <p:nvPr>
            <p:ph idx="13" type="body"/>
          </p:nvPr>
        </p:nvSpPr>
        <p:spPr>
          <a:xfrm>
            <a:off x="1720644" y="3610032"/>
            <a:ext cx="8752200" cy="4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Google Shape;35;p1"/>
          <p:cNvSpPr txBox="1"/>
          <p:nvPr>
            <p:ph idx="2" type="body"/>
          </p:nvPr>
        </p:nvSpPr>
        <p:spPr>
          <a:xfrm>
            <a:off x="913794" y="4204821"/>
            <a:ext cx="10353900" cy="158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establish the power of God over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8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Sun, moon and stars, fight against the stronghold of witchcraft targeted against me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63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torment every unrepentant enemy to submission,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86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Heavens, fight against the stronghold of witchcraft,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89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wicked altar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I throw you down,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47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caldron in the star, the moon and the sun, be broken,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713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pattern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be broken,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64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0 God, arise and destroy every astral altar,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64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draw upon heavenly resources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6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destroy every satanic connection between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and my place of birth,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15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spiritual wickedness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that will reinforce against me and my destiny today, be disgraced by the blood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90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Thus </a:t>
            </a:r>
            <a:r>
              <a:rPr lang="en-US" dirty="0" err="1" smtClean="0">
                <a:effectLst/>
              </a:rPr>
              <a:t>saith</a:t>
            </a:r>
            <a:r>
              <a:rPr lang="en-US" dirty="0" smtClean="0">
                <a:effectLst/>
              </a:rPr>
              <a:t> the lord: “let no principality, power, ruler of darkness, spiritual wickedness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and local wickedness trouble me, for I bear in my body the marks of the lamb of God,”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398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dark power hidden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against me, I pull you down,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84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Any evil power floating or hanging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against me, I bring you down,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020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You sun, moon, and stars, you shall favor me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096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arrangement prepared by the sorcerers and witches against my life today, scatter, and die,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006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Any evil thing that will be programmed into the sun, the moon, and the stars against my life today, be dismantled,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891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negative thing written in the cycle of the moon against me today, be blotted out,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067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shake off every season of frustration and failure,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09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confess that this is the day the Lord has made, I will rejoice and be glad in it,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940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dismantle every satanic calendar for my life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97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word programmed against my star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shall not be established,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87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terminate every evil agreement between my enemies and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805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handwriting programmed by satanic agents into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against my life, be wiped out by the blood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165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retrench and frustrate every satanic priest ministering enchantment into the sun, the moon, and the star against my life,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114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retrieve any of my properties dedicated to the sun, the moon, the stars, and the elements by the power of darkness,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636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wicked war working against me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I overthrow you,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862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Point your finger to the sky as you take this prayer point: Every negative thing programmed into the sun and the moon against my today, be dismantled now,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816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power programming evil into my star, fall down,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132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Lord, cause my whole heart to be at rest, trusting in you today.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74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decree that all the elements of this day will cooperate with me,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11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Lord, let my fellowship with You become greater today.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893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 stand against every satanic operation that would hinder my prayers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71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wicked spirit planning to rob me of the will of God, fall down and die,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157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tear down the stronghold of Satan against my life, in the name of Jesus.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239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 bind every power cursing my destiny into ineffectiveness,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45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strike every evil power siphoning my blessing with chaos and confusion,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0026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nullify the incantations of evil spiritual consultants, in Jesus' name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34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 turn the evil devices of household witchcraft upside down,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render every local satanic weapon harmless, in Jesus' name.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291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power cursing my destiny, be silenced, in Jesus' name.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87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decree that these elemental forces will refuse to cooperate with my enemies this day, in Jesus' name.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505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Today, I refuse to be in the right place at the wrong time,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369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bind every negative energy in the air, water and ground working against me,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437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Anything from the kingdom of darkness that has made it their business to hinder me, I single you out right now and bind you, in the name of Jesus.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321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Be bound with chains that cannot be broken, in Jesus' name;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40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strip off all your spiritual armor, in Jesus' name;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Lose the support of other evil powers, in the name of Jesus;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0467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Do not involve yourself with me again, in Jesus' name.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Let the handwritings of ordinances programmed by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430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satanic agents into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against me be wiped out by the blood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8830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recover all my virtues dedicated to the elements,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979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You heavens and the elements, turn against every satanic programmer,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275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Let the heavens declare the glory of God over my life,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75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speak unto you the sun, the moon, and the stars, you will not smite me and my family this 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534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Everything programmed into my life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I dismantle you,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9431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Spirits of favor, counsel, might and power, come upon me,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4123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shall excel this year and nothing shall defile me,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7600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shall possess the gates of my enemies this year,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323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The Lord shall anoint me with the oil of gladness above my fellows this 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005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The fire of the enemy will not burn me and my family this 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7534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My ears shall hear good news and I shall not hear the voice of the enemy today,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3246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My life and the lives of the members of my family are secured in Christ,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474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Let every satanic check-point mounted against me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be dismantled by the word of the Lord.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7840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altar prepared against my breakthroughs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, and in the sea, be dismantled by fire,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3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pull down every negative energy planning to operate against my life this day,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3635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You spiritual wickedness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militating against my star, I bring the hook of the Lord against you and frustrate your activities,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858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receive open heavens for my life this day, in Jesus' name.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5250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take divine insurance against all forms of accident and tragedy,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791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send lightening, thunder and the hook of the Lord against the evil queen in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militating against me,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4873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Every evil spiritual equation programmed against my life, I command you to change,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5176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speak unto the headquarter of evil programmers and blow up their altars, in the name of Jesus.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671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Anything drawing power against me from the </a:t>
            </a:r>
            <a:r>
              <a:rPr lang="en-US" dirty="0" err="1" smtClean="0">
                <a:effectLst/>
              </a:rPr>
              <a:t>heavenlies</a:t>
            </a:r>
            <a:r>
              <a:rPr lang="en-US" dirty="0" smtClean="0">
                <a:effectLst/>
              </a:rPr>
              <a:t> fall down and die, in the name of Jesus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0803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Oh Lord, give me the ability that is equal to my opportunity.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5032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Oh Lord, empower me to pluck the seed of success.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6359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Oh Lord, empower me to reach my goal.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58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I dismantle any power that is uttering incantations to capture this day, in the name of Jesus. 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6833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Oh Lord give me sufficient days to reach my goals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2784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Oh Lord guide my words and let them bear fruits.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2623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Oh Lord give me divine alertness to recognize divine opportunities.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7433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Praise God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48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