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70"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6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0A1CF-AC64-4971-BE7B-06D4098B702B}"/>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DBE66761-6549-4F54-8A07-12CD6A70723A}"/>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6C87CB-3ECE-457F-9FDD-83972EB221A6}"/>
              </a:ext>
            </a:extLst>
          </p:cNvPr>
          <p:cNvSpPr>
            <a:spLocks noGrp="1"/>
          </p:cNvSpPr>
          <p:nvPr>
            <p:ph type="dt" sz="half" idx="10"/>
          </p:nvPr>
        </p:nvSpPr>
        <p:spPr/>
        <p:txBody>
          <a:bodyPr/>
          <a:lstStyle/>
          <a:p>
            <a:fld id="{0EED9991-02E9-4322-9209-8D11283263F9}" type="datetimeFigureOut">
              <a:rPr lang="en-US" smtClean="0"/>
              <a:t>12/26/2019</a:t>
            </a:fld>
            <a:endParaRPr lang="en-US"/>
          </a:p>
        </p:txBody>
      </p:sp>
      <p:sp>
        <p:nvSpPr>
          <p:cNvPr id="5" name="Footer Placeholder 4">
            <a:extLst>
              <a:ext uri="{FF2B5EF4-FFF2-40B4-BE49-F238E27FC236}">
                <a16:creationId xmlns:a16="http://schemas.microsoft.com/office/drawing/2014/main" id="{F5B938B2-4B6F-44D2-807F-DF285884F2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B69345-3ADE-4FF2-A95B-81C628574002}"/>
              </a:ext>
            </a:extLst>
          </p:cNvPr>
          <p:cNvSpPr>
            <a:spLocks noGrp="1"/>
          </p:cNvSpPr>
          <p:nvPr>
            <p:ph type="sldNum" sz="quarter" idx="12"/>
          </p:nvPr>
        </p:nvSpPr>
        <p:spPr/>
        <p:txBody>
          <a:bodyPr/>
          <a:lstStyle/>
          <a:p>
            <a:fld id="{C65D021B-8C8F-47FC-A8B2-77ADE90FF8C1}" type="slidenum">
              <a:rPr lang="en-US" smtClean="0"/>
              <a:t>‹#›</a:t>
            </a:fld>
            <a:endParaRPr lang="en-US"/>
          </a:p>
        </p:txBody>
      </p:sp>
    </p:spTree>
    <p:extLst>
      <p:ext uri="{BB962C8B-B14F-4D97-AF65-F5344CB8AC3E}">
        <p14:creationId xmlns:p14="http://schemas.microsoft.com/office/powerpoint/2010/main" val="4160183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12/26/2019</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 id="2147483669" r:id="rId18"/>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A0862-9F73-47BA-998D-8447D9D06B5E}"/>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The Secrets Of My Life</a:t>
            </a:r>
          </a:p>
        </p:txBody>
      </p:sp>
      <p:sp>
        <p:nvSpPr>
          <p:cNvPr id="5" name="Text Placeholder 4">
            <a:extLst>
              <a:ext uri="{FF2B5EF4-FFF2-40B4-BE49-F238E27FC236}">
                <a16:creationId xmlns:a16="http://schemas.microsoft.com/office/drawing/2014/main" id="{9549CEA4-7EEA-4CAE-AD1A-FC9DA2ED02F5}"/>
              </a:ext>
            </a:extLst>
          </p:cNvPr>
          <p:cNvSpPr>
            <a:spLocks noGrp="1"/>
          </p:cNvSpPr>
          <p:nvPr>
            <p:ph type="body" sz="half" idx="2"/>
          </p:nvPr>
        </p:nvSpPr>
        <p:spPr>
          <a:xfrm>
            <a:off x="913795" y="2512194"/>
            <a:ext cx="10353761" cy="3284812"/>
          </a:xfrm>
        </p:spPr>
        <p:txBody>
          <a:bodyPr>
            <a:normAutofit/>
          </a:bodyPr>
          <a:lstStyle/>
          <a:p>
            <a:pPr algn="just"/>
            <a:endParaRPr lang="en-US" dirty="0"/>
          </a:p>
        </p:txBody>
      </p:sp>
    </p:spTree>
    <p:extLst>
      <p:ext uri="{BB962C8B-B14F-4D97-AF65-F5344CB8AC3E}">
        <p14:creationId xmlns:p14="http://schemas.microsoft.com/office/powerpoint/2010/main" val="4114080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332F2-F039-4D20-A5BE-2D5D8F928B62}"/>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Lord revealing to me secrets the devil does not want me to know him</a:t>
            </a:r>
          </a:p>
        </p:txBody>
      </p:sp>
      <p:sp>
        <p:nvSpPr>
          <p:cNvPr id="4" name="Text Placeholder 3">
            <a:extLst>
              <a:ext uri="{FF2B5EF4-FFF2-40B4-BE49-F238E27FC236}">
                <a16:creationId xmlns:a16="http://schemas.microsoft.com/office/drawing/2014/main" id="{D4746239-FF7F-428F-839E-1EA204DF974C}"/>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990514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A2DB7-96E6-42AE-8B61-C5737F392AD2}"/>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Lord revealing to me secrets that my enemies do not want me to know</a:t>
            </a:r>
          </a:p>
        </p:txBody>
      </p:sp>
      <p:sp>
        <p:nvSpPr>
          <p:cNvPr id="4" name="Text Placeholder 3">
            <a:extLst>
              <a:ext uri="{FF2B5EF4-FFF2-40B4-BE49-F238E27FC236}">
                <a16:creationId xmlns:a16="http://schemas.microsoft.com/office/drawing/2014/main" id="{6779366E-1896-408E-86C5-7F4158E2EFA5}"/>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913687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F319F-DB12-45AF-A650-43277CFC22D9}"/>
              </a:ext>
            </a:extLst>
          </p:cNvPr>
          <p:cNvSpPr>
            <a:spLocks noGrp="1"/>
          </p:cNvSpPr>
          <p:nvPr>
            <p:ph type="title"/>
          </p:nvPr>
        </p:nvSpPr>
        <p:spPr/>
        <p:txBody>
          <a:bodyPr>
            <a:normAutofit/>
          </a:bodyPr>
          <a:lstStyle/>
          <a:p>
            <a:pPr marR="0" rtl="0"/>
            <a:r>
              <a:rPr lang="en-US" b="0" i="0" u="none" strike="noStrike" baseline="0">
                <a:solidFill>
                  <a:srgbClr val="E7E6E6"/>
                </a:solidFill>
                <a:latin typeface="Times New Roman" panose="02020603050405020304" pitchFamily="18" charset="0"/>
              </a:rPr>
              <a:t>Lord revealed unto me secrets that would take me from where I am to what you want me to be.</a:t>
            </a:r>
          </a:p>
        </p:txBody>
      </p:sp>
      <p:sp>
        <p:nvSpPr>
          <p:cNvPr id="4" name="Text Placeholder 3">
            <a:extLst>
              <a:ext uri="{FF2B5EF4-FFF2-40B4-BE49-F238E27FC236}">
                <a16:creationId xmlns:a16="http://schemas.microsoft.com/office/drawing/2014/main" id="{B659808F-7242-49DB-B8AA-A13487D5474E}"/>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066491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E5C48-80A0-451A-89A5-8B97497FE41A}"/>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Lord open my eyes and show me what is blocking my path forward</a:t>
            </a:r>
          </a:p>
        </p:txBody>
      </p:sp>
      <p:sp>
        <p:nvSpPr>
          <p:cNvPr id="4" name="Text Placeholder 3">
            <a:extLst>
              <a:ext uri="{FF2B5EF4-FFF2-40B4-BE49-F238E27FC236}">
                <a16:creationId xmlns:a16="http://schemas.microsoft.com/office/drawing/2014/main" id="{4C9E6837-0657-4C62-9F0A-D52A2351F8E3}"/>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140649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59645-E430-46FD-A479-489658E238CF}"/>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Lord reveal Unto me secrets that will move my life forward</a:t>
            </a:r>
          </a:p>
        </p:txBody>
      </p:sp>
      <p:sp>
        <p:nvSpPr>
          <p:cNvPr id="4" name="Text Placeholder 3">
            <a:extLst>
              <a:ext uri="{FF2B5EF4-FFF2-40B4-BE49-F238E27FC236}">
                <a16:creationId xmlns:a16="http://schemas.microsoft.com/office/drawing/2014/main" id="{545A3EC1-AD28-496E-9CAB-6DC2613F099D}"/>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4049746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A0862-9F73-47BA-998D-8447D9D06B5E}"/>
              </a:ext>
            </a:extLst>
          </p:cNvPr>
          <p:cNvSpPr>
            <a:spLocks noGrp="1"/>
          </p:cNvSpPr>
          <p:nvPr>
            <p:ph type="title"/>
          </p:nvPr>
        </p:nvSpPr>
        <p:spPr/>
        <p:txBody>
          <a:bodyPr/>
          <a:lstStyle/>
          <a:p>
            <a:pPr marR="0" rtl="0"/>
            <a:r>
              <a:rPr lang="en-US" b="0" i="0" u="none" strike="noStrike" baseline="0" dirty="0">
                <a:solidFill>
                  <a:srgbClr val="E7E6E6"/>
                </a:solidFill>
                <a:latin typeface="Times New Roman" panose="02020603050405020304" pitchFamily="18" charset="0"/>
              </a:rPr>
              <a:t>Daniel 2:16-22</a:t>
            </a:r>
          </a:p>
        </p:txBody>
      </p:sp>
      <p:sp>
        <p:nvSpPr>
          <p:cNvPr id="5" name="Text Placeholder 4">
            <a:extLst>
              <a:ext uri="{FF2B5EF4-FFF2-40B4-BE49-F238E27FC236}">
                <a16:creationId xmlns:a16="http://schemas.microsoft.com/office/drawing/2014/main" id="{9549CEA4-7EEA-4CAE-AD1A-FC9DA2ED02F5}"/>
              </a:ext>
            </a:extLst>
          </p:cNvPr>
          <p:cNvSpPr>
            <a:spLocks noGrp="1"/>
          </p:cNvSpPr>
          <p:nvPr>
            <p:ph type="body" sz="half" idx="2"/>
          </p:nvPr>
        </p:nvSpPr>
        <p:spPr>
          <a:xfrm>
            <a:off x="913795" y="2512194"/>
            <a:ext cx="10353761" cy="3284812"/>
          </a:xfrm>
        </p:spPr>
        <p:txBody>
          <a:bodyPr>
            <a:normAutofit/>
          </a:bodyPr>
          <a:lstStyle/>
          <a:p>
            <a:pPr algn="just"/>
            <a:r>
              <a:rPr lang="en-US" dirty="0"/>
              <a:t>"Then Daniel went in, and desired of the king that he would give him time, and that he would shew the king the interpretation. Then Daniel went to his house, and made the thing known to Hananiah, </a:t>
            </a:r>
            <a:r>
              <a:rPr lang="en-US" dirty="0" err="1"/>
              <a:t>Mishael</a:t>
            </a:r>
            <a:r>
              <a:rPr lang="en-US" dirty="0"/>
              <a:t>, and Azariah, his companions: That they would desire mercies of the God of heaven concerning this secret; that Daniel and his fellows should not perish with the rest of the wise [men] of Babylon. Then was the secret revealed unto Daniel in a night vision. Then Daniel blessed the God of heaven. Daniel answered and said, Blessed be the name of God for ever and ever: for wisdom and might are his: And he </a:t>
            </a:r>
            <a:r>
              <a:rPr lang="en-US" dirty="0" err="1"/>
              <a:t>changeth</a:t>
            </a:r>
            <a:r>
              <a:rPr lang="en-US" dirty="0"/>
              <a:t> the times and the seasons: he </a:t>
            </a:r>
            <a:r>
              <a:rPr lang="en-US" dirty="0" err="1"/>
              <a:t>removeth</a:t>
            </a:r>
            <a:r>
              <a:rPr lang="en-US" dirty="0"/>
              <a:t> kings, and </a:t>
            </a:r>
            <a:r>
              <a:rPr lang="en-US" dirty="0" err="1"/>
              <a:t>setteth</a:t>
            </a:r>
            <a:r>
              <a:rPr lang="en-US" dirty="0"/>
              <a:t> up kings: he giveth wisdom unto the wise, and knowledge to them that know understanding: He </a:t>
            </a:r>
            <a:r>
              <a:rPr lang="en-US" dirty="0" err="1"/>
              <a:t>revealeth</a:t>
            </a:r>
            <a:r>
              <a:rPr lang="en-US" dirty="0"/>
              <a:t> the deep and secret things: he </a:t>
            </a:r>
            <a:r>
              <a:rPr lang="en-US" dirty="0" err="1"/>
              <a:t>knoweth</a:t>
            </a:r>
            <a:r>
              <a:rPr lang="en-US" dirty="0"/>
              <a:t> what [is] in the darkness, and the light dwelleth with him." [Dan 2:16-22 KJV]</a:t>
            </a:r>
          </a:p>
        </p:txBody>
      </p:sp>
    </p:spTree>
    <p:extLst>
      <p:ext uri="{BB962C8B-B14F-4D97-AF65-F5344CB8AC3E}">
        <p14:creationId xmlns:p14="http://schemas.microsoft.com/office/powerpoint/2010/main" val="3895691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65F14-2522-4F0B-AF68-3FAA8AAA3908}"/>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Lord revealed unto me the secrets of my life.</a:t>
            </a:r>
          </a:p>
        </p:txBody>
      </p:sp>
      <p:sp>
        <p:nvSpPr>
          <p:cNvPr id="4" name="Text Placeholder 3">
            <a:extLst>
              <a:ext uri="{FF2B5EF4-FFF2-40B4-BE49-F238E27FC236}">
                <a16:creationId xmlns:a16="http://schemas.microsoft.com/office/drawing/2014/main" id="{8E376732-4AB0-4A16-951C-C19F5F4009A8}"/>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522187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D816A-55B8-45D3-B640-6A623BEB17FF}"/>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Lord open my eyes and show me who I am</a:t>
            </a:r>
          </a:p>
        </p:txBody>
      </p:sp>
      <p:sp>
        <p:nvSpPr>
          <p:cNvPr id="4" name="Text Placeholder 3">
            <a:extLst>
              <a:ext uri="{FF2B5EF4-FFF2-40B4-BE49-F238E27FC236}">
                <a16:creationId xmlns:a16="http://schemas.microsoft.com/office/drawing/2014/main" id="{AF553624-15BF-49F9-AD1C-1FEBBFB41085}"/>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406511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E7A44-0A25-4372-8526-5B5E75E164C6}"/>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Lord show me what is written concerning me in my books</a:t>
            </a:r>
          </a:p>
        </p:txBody>
      </p:sp>
      <p:sp>
        <p:nvSpPr>
          <p:cNvPr id="4" name="Text Placeholder 3">
            <a:extLst>
              <a:ext uri="{FF2B5EF4-FFF2-40B4-BE49-F238E27FC236}">
                <a16:creationId xmlns:a16="http://schemas.microsoft.com/office/drawing/2014/main" id="{C77A8CD5-CC6B-43C2-B8C3-FE9D95E6A95F}"/>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448931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9C009-9F4C-425D-96A9-F5E0EF73E31E}"/>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Lord Show me the true timeline of my life. </a:t>
            </a:r>
          </a:p>
        </p:txBody>
      </p:sp>
      <p:sp>
        <p:nvSpPr>
          <p:cNvPr id="4" name="Text Placeholder 3">
            <a:extLst>
              <a:ext uri="{FF2B5EF4-FFF2-40B4-BE49-F238E27FC236}">
                <a16:creationId xmlns:a16="http://schemas.microsoft.com/office/drawing/2014/main" id="{CAA167E8-2C4C-49D6-86E8-A55A3105FCF5}"/>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283684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4E754-CFA9-468F-83EF-D737E715300A}"/>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Lord reveal to me secrets I need to know. </a:t>
            </a:r>
          </a:p>
        </p:txBody>
      </p:sp>
      <p:sp>
        <p:nvSpPr>
          <p:cNvPr id="4" name="Text Placeholder 3">
            <a:extLst>
              <a:ext uri="{FF2B5EF4-FFF2-40B4-BE49-F238E27FC236}">
                <a16:creationId xmlns:a16="http://schemas.microsoft.com/office/drawing/2014/main" id="{F7261528-6244-489B-BA8C-9F13BF8CAF37}"/>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3025271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E32A0-C4C9-4B3A-8D1C-C3E55408237A}"/>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Lord revealed unto me the secrets of my father’s house</a:t>
            </a:r>
          </a:p>
        </p:txBody>
      </p:sp>
      <p:sp>
        <p:nvSpPr>
          <p:cNvPr id="4" name="Text Placeholder 3">
            <a:extLst>
              <a:ext uri="{FF2B5EF4-FFF2-40B4-BE49-F238E27FC236}">
                <a16:creationId xmlns:a16="http://schemas.microsoft.com/office/drawing/2014/main" id="{C457B967-FE9E-4F19-B678-BFCEDA6EC918}"/>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412362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09D1F-B5F8-472A-B050-B23E4D9A8442}"/>
              </a:ext>
            </a:extLst>
          </p:cNvPr>
          <p:cNvSpPr>
            <a:spLocks noGrp="1"/>
          </p:cNvSpPr>
          <p:nvPr>
            <p:ph type="title"/>
          </p:nvPr>
        </p:nvSpPr>
        <p:spPr/>
        <p:txBody>
          <a:bodyPr/>
          <a:lstStyle/>
          <a:p>
            <a:pPr marR="0" rtl="0"/>
            <a:r>
              <a:rPr lang="en-US" b="0" i="0" u="none" strike="noStrike" baseline="0">
                <a:solidFill>
                  <a:srgbClr val="E7E6E6"/>
                </a:solidFill>
                <a:latin typeface="Times New Roman" panose="02020603050405020304" pitchFamily="18" charset="0"/>
              </a:rPr>
              <a:t>Lord revealing to me the secrets of my mother’s house</a:t>
            </a:r>
          </a:p>
        </p:txBody>
      </p:sp>
      <p:sp>
        <p:nvSpPr>
          <p:cNvPr id="4" name="Text Placeholder 3">
            <a:extLst>
              <a:ext uri="{FF2B5EF4-FFF2-40B4-BE49-F238E27FC236}">
                <a16:creationId xmlns:a16="http://schemas.microsoft.com/office/drawing/2014/main" id="{02AE0786-5621-4DD7-B1AD-78861418C3B6}"/>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664066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2612</TotalTime>
  <Words>342</Words>
  <Application>Microsoft Office PowerPoint</Application>
  <PresentationFormat>Widescreen</PresentationFormat>
  <Paragraphs>15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Bookman Old Style</vt:lpstr>
      <vt:lpstr>Rockwell</vt:lpstr>
      <vt:lpstr>Times New Roman</vt:lpstr>
      <vt:lpstr>Damask</vt:lpstr>
      <vt:lpstr>The Secrets Of My Life</vt:lpstr>
      <vt:lpstr>Daniel 2:16-22</vt:lpstr>
      <vt:lpstr>Lord revealed unto me the secrets of my life.</vt:lpstr>
      <vt:lpstr>Lord open my eyes and show me who I am</vt:lpstr>
      <vt:lpstr>Lord show me what is written concerning me in my books</vt:lpstr>
      <vt:lpstr>Lord Show me the true timeline of my life. </vt:lpstr>
      <vt:lpstr>Lord reveal to me secrets I need to know. </vt:lpstr>
      <vt:lpstr>Lord revealed unto me the secrets of my father’s house</vt:lpstr>
      <vt:lpstr>Lord revealing to me the secrets of my mother’s house</vt:lpstr>
      <vt:lpstr>Lord revealing to me secrets the devil does not want me to know him</vt:lpstr>
      <vt:lpstr>Lord revealing to me secrets that my enemies do not want me to know</vt:lpstr>
      <vt:lpstr>Lord revealed unto me secrets that would take me from where I am to what you want me to be.</vt:lpstr>
      <vt:lpstr>Lord open my eyes and show me what is blocking my path forward</vt:lpstr>
      <vt:lpstr>Lord reveal Unto me secrets that will move my life forward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Secrets Of My Life</dc:title>
  <dc:creator>Whitfield Harrington</dc:creator>
  <cp:lastModifiedBy>Whitfield Harrington</cp:lastModifiedBy>
  <cp:revision>3</cp:revision>
  <dcterms:created xsi:type="dcterms:W3CDTF">2019-12-27T03:36:35Z</dcterms:created>
  <dcterms:modified xsi:type="dcterms:W3CDTF">2019-12-28T23:09:22Z</dcterms:modified>
</cp:coreProperties>
</file>